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2860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27"/>
  </p:normalViewPr>
  <p:slideViewPr>
    <p:cSldViewPr snapToGrid="0">
      <p:cViewPr varScale="1">
        <p:scale>
          <a:sx n="65" d="100"/>
          <a:sy n="65" d="100"/>
        </p:scale>
        <p:origin x="240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122363"/>
            <a:ext cx="17145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3602038"/>
            <a:ext cx="17145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6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4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7" y="365125"/>
            <a:ext cx="492918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365125"/>
            <a:ext cx="145018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2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19" y="1709739"/>
            <a:ext cx="197167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19" y="4589464"/>
            <a:ext cx="197167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2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1825625"/>
            <a:ext cx="97155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1825625"/>
            <a:ext cx="97155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6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365126"/>
            <a:ext cx="1971675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3" y="1681163"/>
            <a:ext cx="96708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3" y="2505075"/>
            <a:ext cx="967085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1681163"/>
            <a:ext cx="97184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2505075"/>
            <a:ext cx="971847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75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6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5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457200"/>
            <a:ext cx="737294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987426"/>
            <a:ext cx="115728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2057400"/>
            <a:ext cx="73729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8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457200"/>
            <a:ext cx="737294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987426"/>
            <a:ext cx="1157287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2057400"/>
            <a:ext cx="73729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8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365126"/>
            <a:ext cx="19716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1825625"/>
            <a:ext cx="1971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6356351"/>
            <a:ext cx="5143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9ED6E-7848-6946-8EF4-7BCFE20FCCBF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6356351"/>
            <a:ext cx="7715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6356351"/>
            <a:ext cx="5143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3491B-4315-F94A-901F-1D1481304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screenshot, circle, colorfulness&#10;&#10;Description automatically generated">
            <a:extLst>
              <a:ext uri="{FF2B5EF4-FFF2-40B4-BE49-F238E27FC236}">
                <a16:creationId xmlns:a16="http://schemas.microsoft.com/office/drawing/2014/main" id="{40115F69-339A-575A-B76E-B043173A0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9" r="35029"/>
          <a:stretch/>
        </p:blipFill>
        <p:spPr>
          <a:xfrm>
            <a:off x="1993940" y="1238250"/>
            <a:ext cx="1669773" cy="4381500"/>
          </a:xfrm>
          <a:prstGeom prst="rect">
            <a:avLst/>
          </a:prstGeom>
        </p:spPr>
      </p:pic>
      <p:pic>
        <p:nvPicPr>
          <p:cNvPr id="23" name="Picture 22" descr="A picture containing screenshot, circle, colorfulness&#10;&#10;Description automatically generated">
            <a:extLst>
              <a:ext uri="{FF2B5EF4-FFF2-40B4-BE49-F238E27FC236}">
                <a16:creationId xmlns:a16="http://schemas.microsoft.com/office/drawing/2014/main" id="{20050EA4-6CA1-1DCB-8BBD-86D1ADD76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9" r="35029"/>
          <a:stretch/>
        </p:blipFill>
        <p:spPr>
          <a:xfrm>
            <a:off x="3922132" y="1238250"/>
            <a:ext cx="1669773" cy="4381500"/>
          </a:xfrm>
          <a:prstGeom prst="rect">
            <a:avLst/>
          </a:prstGeom>
        </p:spPr>
      </p:pic>
      <p:pic>
        <p:nvPicPr>
          <p:cNvPr id="25" name="Picture 24" descr="A picture containing screenshot, circle, colorfulness&#10;&#10;Description automatically generated">
            <a:extLst>
              <a:ext uri="{FF2B5EF4-FFF2-40B4-BE49-F238E27FC236}">
                <a16:creationId xmlns:a16="http://schemas.microsoft.com/office/drawing/2014/main" id="{72A2DB03-6770-01EB-C62A-1CF163A05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89" r="35029"/>
          <a:stretch/>
        </p:blipFill>
        <p:spPr>
          <a:xfrm>
            <a:off x="5850324" y="1238250"/>
            <a:ext cx="1669773" cy="4381500"/>
          </a:xfrm>
          <a:prstGeom prst="rect">
            <a:avLst/>
          </a:prstGeom>
        </p:spPr>
      </p:pic>
      <p:pic>
        <p:nvPicPr>
          <p:cNvPr id="27" name="Picture 26" descr="A picture containing screenshot, circle, colorfulness&#10;&#10;Description automatically generated">
            <a:extLst>
              <a:ext uri="{FF2B5EF4-FFF2-40B4-BE49-F238E27FC236}">
                <a16:creationId xmlns:a16="http://schemas.microsoft.com/office/drawing/2014/main" id="{AA4314C0-B2DA-52D8-C9E3-631476982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29" r="34689"/>
          <a:stretch/>
        </p:blipFill>
        <p:spPr>
          <a:xfrm>
            <a:off x="7778516" y="1238250"/>
            <a:ext cx="1669773" cy="4381500"/>
          </a:xfrm>
          <a:prstGeom prst="rect">
            <a:avLst/>
          </a:prstGeom>
        </p:spPr>
      </p:pic>
      <p:pic>
        <p:nvPicPr>
          <p:cNvPr id="29" name="Picture 28" descr="A picture containing screenshot, circle, colorfulness&#10;&#10;Description automatically generated">
            <a:extLst>
              <a:ext uri="{FF2B5EF4-FFF2-40B4-BE49-F238E27FC236}">
                <a16:creationId xmlns:a16="http://schemas.microsoft.com/office/drawing/2014/main" id="{B3A6B6DA-6FB6-669A-CDB1-FA4D9A099F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89" r="35029"/>
          <a:stretch/>
        </p:blipFill>
        <p:spPr>
          <a:xfrm>
            <a:off x="9706708" y="1238250"/>
            <a:ext cx="1669773" cy="4381500"/>
          </a:xfrm>
          <a:prstGeom prst="rect">
            <a:avLst/>
          </a:prstGeom>
        </p:spPr>
      </p:pic>
      <p:pic>
        <p:nvPicPr>
          <p:cNvPr id="31" name="Picture 30" descr="A picture containing screenshot, circle, colorfulness&#10;&#10;Description automatically generated">
            <a:extLst>
              <a:ext uri="{FF2B5EF4-FFF2-40B4-BE49-F238E27FC236}">
                <a16:creationId xmlns:a16="http://schemas.microsoft.com/office/drawing/2014/main" id="{36C6A7C5-5218-253D-C6A5-35CDE2C9F6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389" r="35029"/>
          <a:stretch/>
        </p:blipFill>
        <p:spPr>
          <a:xfrm>
            <a:off x="13563092" y="1238250"/>
            <a:ext cx="1669773" cy="4381500"/>
          </a:xfrm>
          <a:prstGeom prst="rect">
            <a:avLst/>
          </a:prstGeom>
        </p:spPr>
      </p:pic>
      <p:pic>
        <p:nvPicPr>
          <p:cNvPr id="33" name="Picture 32" descr="A picture containing screenshot, circle, colorfulness&#10;&#10;Description automatically generated">
            <a:extLst>
              <a:ext uri="{FF2B5EF4-FFF2-40B4-BE49-F238E27FC236}">
                <a16:creationId xmlns:a16="http://schemas.microsoft.com/office/drawing/2014/main" id="{5EFC0AE0-929B-C28D-3205-6EE1334C44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89" r="35029"/>
          <a:stretch/>
        </p:blipFill>
        <p:spPr>
          <a:xfrm>
            <a:off x="11634900" y="1238250"/>
            <a:ext cx="1669773" cy="4381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DE84F1-29AD-5A99-F59F-0CAB5F1AA374}"/>
              </a:ext>
            </a:extLst>
          </p:cNvPr>
          <p:cNvSpPr txBox="1"/>
          <p:nvPr/>
        </p:nvSpPr>
        <p:spPr>
          <a:xfrm>
            <a:off x="756724" y="2013502"/>
            <a:ext cx="131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Data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263C9-513C-74D9-A697-61D3CB1BB94E}"/>
              </a:ext>
            </a:extLst>
          </p:cNvPr>
          <p:cNvSpPr txBox="1"/>
          <p:nvPr/>
        </p:nvSpPr>
        <p:spPr>
          <a:xfrm>
            <a:off x="756724" y="3219040"/>
            <a:ext cx="1143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Model</a:t>
            </a:r>
          </a:p>
          <a:p>
            <a:endParaRPr lang="en-US" sz="2400" dirty="0">
              <a:latin typeface="Times" pitchFamily="2" charset="0"/>
            </a:endParaRPr>
          </a:p>
          <a:p>
            <a:endParaRPr lang="en-US" sz="2400" dirty="0">
              <a:latin typeface="Times" pitchFamily="2" charset="0"/>
            </a:endParaRPr>
          </a:p>
          <a:p>
            <a:endParaRPr lang="en-US" sz="2400" dirty="0">
              <a:latin typeface="Times" pitchFamily="2" charset="0"/>
            </a:endParaRPr>
          </a:p>
          <a:p>
            <a:endParaRPr lang="en-US" altLang="zh-CN" sz="2400" dirty="0">
              <a:latin typeface="Times" pitchFamily="2" charset="0"/>
            </a:endParaRPr>
          </a:p>
          <a:p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346805-E7A2-0DD3-8129-B0E305EC788B}"/>
              </a:ext>
            </a:extLst>
          </p:cNvPr>
          <p:cNvSpPr txBox="1"/>
          <p:nvPr/>
        </p:nvSpPr>
        <p:spPr>
          <a:xfrm>
            <a:off x="756724" y="4451365"/>
            <a:ext cx="1143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Residual</a:t>
            </a:r>
          </a:p>
          <a:p>
            <a:endParaRPr lang="en-US" sz="2400" dirty="0">
              <a:latin typeface="Times" pitchFamily="2" charset="0"/>
            </a:endParaRPr>
          </a:p>
        </p:txBody>
      </p:sp>
      <p:pic>
        <p:nvPicPr>
          <p:cNvPr id="41" name="Picture 40" descr="A picture containing screenshot, circle, colorfulness&#10;&#10;Description automatically generated">
            <a:extLst>
              <a:ext uri="{FF2B5EF4-FFF2-40B4-BE49-F238E27FC236}">
                <a16:creationId xmlns:a16="http://schemas.microsoft.com/office/drawing/2014/main" id="{1F20A13C-994D-10F6-2B8A-F65DEB6DD7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729" r="34689"/>
          <a:stretch/>
        </p:blipFill>
        <p:spPr>
          <a:xfrm>
            <a:off x="15491284" y="1248189"/>
            <a:ext cx="1669773" cy="4381500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F0ED796-072E-005A-2302-F39C87D4F379}"/>
              </a:ext>
            </a:extLst>
          </p:cNvPr>
          <p:cNvSpPr txBox="1">
            <a:spLocks/>
          </p:cNvSpPr>
          <p:nvPr/>
        </p:nvSpPr>
        <p:spPr>
          <a:xfrm>
            <a:off x="1811801" y="1043371"/>
            <a:ext cx="15528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" pitchFamily="2" charset="0"/>
              </a:rPr>
              <a:t>  </a:t>
            </a:r>
            <a:r>
              <a:rPr lang="en-US" altLang="zh-CN" dirty="0">
                <a:latin typeface="Times" pitchFamily="2" charset="0"/>
              </a:rPr>
              <a:t>Rank0(1)	</a:t>
            </a:r>
            <a:r>
              <a:rPr lang="zh-CN" altLang="en-US" dirty="0">
                <a:latin typeface="Times" pitchFamily="2" charset="0"/>
              </a:rPr>
              <a:t>   </a:t>
            </a:r>
            <a:r>
              <a:rPr lang="en-US" altLang="zh-CN" dirty="0">
                <a:latin typeface="Times" pitchFamily="2" charset="0"/>
              </a:rPr>
              <a:t>Rank1(3)	</a:t>
            </a:r>
            <a:r>
              <a:rPr lang="zh-CN" altLang="en-US" dirty="0">
                <a:latin typeface="Times" pitchFamily="2" charset="0"/>
              </a:rPr>
              <a:t>     </a:t>
            </a:r>
            <a:r>
              <a:rPr lang="en-US" altLang="zh-CN" dirty="0">
                <a:latin typeface="Times" pitchFamily="2" charset="0"/>
              </a:rPr>
              <a:t>Rank2(6)	</a:t>
            </a:r>
            <a:r>
              <a:rPr lang="zh-CN" altLang="en-US" dirty="0">
                <a:latin typeface="Times" pitchFamily="2" charset="0"/>
              </a:rPr>
              <a:t>     </a:t>
            </a:r>
            <a:r>
              <a:rPr lang="en-US" altLang="zh-CN" dirty="0">
                <a:latin typeface="Times" pitchFamily="2" charset="0"/>
              </a:rPr>
              <a:t>Rank3(10)</a:t>
            </a:r>
            <a:r>
              <a:rPr lang="zh-CN" altLang="en-US" dirty="0">
                <a:latin typeface="Times" pitchFamily="2" charset="0"/>
              </a:rPr>
              <a:t>         </a:t>
            </a:r>
            <a:r>
              <a:rPr lang="en-US" altLang="zh-CN" dirty="0">
                <a:latin typeface="Times" pitchFamily="2" charset="0"/>
              </a:rPr>
              <a:t>Rank4(15) </a:t>
            </a:r>
            <a:r>
              <a:rPr lang="zh-CN" altLang="en-US" dirty="0">
                <a:latin typeface="Times" pitchFamily="2" charset="0"/>
              </a:rPr>
              <a:t>       </a:t>
            </a:r>
            <a:r>
              <a:rPr lang="en-US" altLang="zh-CN" dirty="0">
                <a:latin typeface="Times" pitchFamily="2" charset="0"/>
              </a:rPr>
              <a:t>Rank5(21) </a:t>
            </a:r>
            <a:r>
              <a:rPr lang="zh-CN" altLang="en-US" dirty="0">
                <a:latin typeface="Times" pitchFamily="2" charset="0"/>
              </a:rPr>
              <a:t>        </a:t>
            </a:r>
            <a:r>
              <a:rPr lang="en-US" altLang="zh-CN" dirty="0">
                <a:latin typeface="Times" pitchFamily="2" charset="0"/>
              </a:rPr>
              <a:t>Rank6(28)</a:t>
            </a:r>
            <a:r>
              <a:rPr lang="zh-CN" altLang="en-US" dirty="0">
                <a:latin typeface="Times" pitchFamily="2" charset="0"/>
              </a:rPr>
              <a:t>        </a:t>
            </a:r>
            <a:r>
              <a:rPr lang="en-US" altLang="zh-CN" dirty="0">
                <a:latin typeface="Times" pitchFamily="2" charset="0"/>
              </a:rPr>
              <a:t>Rank7(36)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A47E34-AA61-1C36-926E-21C5764B2CB3}"/>
              </a:ext>
            </a:extLst>
          </p:cNvPr>
          <p:cNvSpPr txBox="1"/>
          <p:nvPr/>
        </p:nvSpPr>
        <p:spPr>
          <a:xfrm>
            <a:off x="2321148" y="5789867"/>
            <a:ext cx="134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11.49%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93D906-1501-1263-8862-8129A3ECA0A6}"/>
              </a:ext>
            </a:extLst>
          </p:cNvPr>
          <p:cNvSpPr txBox="1"/>
          <p:nvPr/>
        </p:nvSpPr>
        <p:spPr>
          <a:xfrm>
            <a:off x="4249340" y="5789850"/>
            <a:ext cx="123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11.49%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BAFAB4-DDC5-454A-475D-A59E6087FF7C}"/>
              </a:ext>
            </a:extLst>
          </p:cNvPr>
          <p:cNvSpPr txBox="1"/>
          <p:nvPr/>
        </p:nvSpPr>
        <p:spPr>
          <a:xfrm>
            <a:off x="6123442" y="5789450"/>
            <a:ext cx="112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2.26%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0B63C4-2491-9927-9B01-C54F192F18B2}"/>
              </a:ext>
            </a:extLst>
          </p:cNvPr>
          <p:cNvSpPr txBox="1"/>
          <p:nvPr/>
        </p:nvSpPr>
        <p:spPr>
          <a:xfrm>
            <a:off x="8133303" y="5789450"/>
            <a:ext cx="112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2.26%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E3CFD1-79FE-0330-EE08-578D7164F4AC}"/>
              </a:ext>
            </a:extLst>
          </p:cNvPr>
          <p:cNvSpPr txBox="1"/>
          <p:nvPr/>
        </p:nvSpPr>
        <p:spPr>
          <a:xfrm>
            <a:off x="10140357" y="5790867"/>
            <a:ext cx="112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1.92%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08547B-8D16-C842-5301-A9B81EED06D5}"/>
              </a:ext>
            </a:extLst>
          </p:cNvPr>
          <p:cNvSpPr txBox="1"/>
          <p:nvPr/>
        </p:nvSpPr>
        <p:spPr>
          <a:xfrm>
            <a:off x="12056510" y="5789433"/>
            <a:ext cx="109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1.92%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65B50-C46B-4031-AB86-1F03288D392B}"/>
              </a:ext>
            </a:extLst>
          </p:cNvPr>
          <p:cNvSpPr txBox="1"/>
          <p:nvPr/>
        </p:nvSpPr>
        <p:spPr>
          <a:xfrm>
            <a:off x="13999548" y="5789433"/>
            <a:ext cx="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0.75%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E5778C-D876-9A6F-4B73-E3F164756242}"/>
              </a:ext>
            </a:extLst>
          </p:cNvPr>
          <p:cNvSpPr txBox="1"/>
          <p:nvPr/>
        </p:nvSpPr>
        <p:spPr>
          <a:xfrm>
            <a:off x="15780921" y="5765970"/>
            <a:ext cx="109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0.75%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E3EA9F-B2F6-F88B-B3C4-50D0F0223DC9}"/>
              </a:ext>
            </a:extLst>
          </p:cNvPr>
          <p:cNvSpPr txBox="1"/>
          <p:nvPr/>
        </p:nvSpPr>
        <p:spPr>
          <a:xfrm>
            <a:off x="18667825" y="2382834"/>
            <a:ext cx="351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25MHz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8A2703-0C9F-48CB-C08B-F4383602619C}"/>
              </a:ext>
            </a:extLst>
          </p:cNvPr>
          <p:cNvSpPr txBox="1"/>
          <p:nvPr/>
        </p:nvSpPr>
        <p:spPr>
          <a:xfrm>
            <a:off x="756724" y="5605202"/>
            <a:ext cx="1669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Percentage</a:t>
            </a:r>
          </a:p>
          <a:p>
            <a:r>
              <a:rPr lang="zh-CN" altLang="en-US" sz="2400" dirty="0">
                <a:latin typeface="Times" pitchFamily="2" charset="0"/>
              </a:rPr>
              <a:t>    </a:t>
            </a:r>
            <a:r>
              <a:rPr lang="en-US" altLang="zh-CN" sz="2400" dirty="0">
                <a:latin typeface="Times" pitchFamily="2" charset="0"/>
              </a:rPr>
              <a:t>Error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879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picture containing screenshot, circle, diagram&#10;&#10;Description automatically generated">
            <a:extLst>
              <a:ext uri="{FF2B5EF4-FFF2-40B4-BE49-F238E27FC236}">
                <a16:creationId xmlns:a16="http://schemas.microsoft.com/office/drawing/2014/main" id="{BCBE6E2A-1B9F-FF0F-96DD-F7D50DC5D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9" r="34689"/>
          <a:stretch/>
        </p:blipFill>
        <p:spPr>
          <a:xfrm>
            <a:off x="15804047" y="1248189"/>
            <a:ext cx="1669773" cy="4381500"/>
          </a:xfrm>
          <a:prstGeom prst="rect">
            <a:avLst/>
          </a:prstGeom>
        </p:spPr>
      </p:pic>
      <p:pic>
        <p:nvPicPr>
          <p:cNvPr id="38" name="Picture 37" descr="A picture containing screenshot, circle, diagram&#10;&#10;Description automatically generated">
            <a:extLst>
              <a:ext uri="{FF2B5EF4-FFF2-40B4-BE49-F238E27FC236}">
                <a16:creationId xmlns:a16="http://schemas.microsoft.com/office/drawing/2014/main" id="{23105386-1126-2B75-1F4F-3ECC5D8B5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30" r="34688"/>
          <a:stretch/>
        </p:blipFill>
        <p:spPr>
          <a:xfrm>
            <a:off x="13961676" y="1223169"/>
            <a:ext cx="1669773" cy="4381500"/>
          </a:xfrm>
          <a:prstGeom prst="rect">
            <a:avLst/>
          </a:prstGeom>
        </p:spPr>
      </p:pic>
      <p:pic>
        <p:nvPicPr>
          <p:cNvPr id="36" name="Picture 35" descr="A picture containing screenshot, circle, graphics&#10;&#10;Description automatically generated">
            <a:extLst>
              <a:ext uri="{FF2B5EF4-FFF2-40B4-BE49-F238E27FC236}">
                <a16:creationId xmlns:a16="http://schemas.microsoft.com/office/drawing/2014/main" id="{19C973A7-73F3-9B38-409D-E36B939B79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29" r="34689"/>
          <a:stretch/>
        </p:blipFill>
        <p:spPr>
          <a:xfrm>
            <a:off x="12033486" y="1248189"/>
            <a:ext cx="1669773" cy="4381500"/>
          </a:xfrm>
          <a:prstGeom prst="rect">
            <a:avLst/>
          </a:prstGeom>
        </p:spPr>
      </p:pic>
      <p:pic>
        <p:nvPicPr>
          <p:cNvPr id="34" name="Picture 33" descr="A picture containing screenshot, circle, graphics&#10;&#10;Description automatically generated">
            <a:extLst>
              <a:ext uri="{FF2B5EF4-FFF2-40B4-BE49-F238E27FC236}">
                <a16:creationId xmlns:a16="http://schemas.microsoft.com/office/drawing/2014/main" id="{B47F43F1-C248-F450-FDE0-19C62FD9FA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29" r="34689"/>
          <a:stretch/>
        </p:blipFill>
        <p:spPr>
          <a:xfrm>
            <a:off x="10105290" y="1248189"/>
            <a:ext cx="1669773" cy="4381500"/>
          </a:xfrm>
          <a:prstGeom prst="rect">
            <a:avLst/>
          </a:prstGeom>
        </p:spPr>
      </p:pic>
      <p:pic>
        <p:nvPicPr>
          <p:cNvPr id="32" name="Picture 31" descr="A picture containing screenshot, circle, electric blue&#10;&#10;Description automatically generated">
            <a:extLst>
              <a:ext uri="{FF2B5EF4-FFF2-40B4-BE49-F238E27FC236}">
                <a16:creationId xmlns:a16="http://schemas.microsoft.com/office/drawing/2014/main" id="{DF3831A3-0666-5051-A1AD-759C57FBD2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29" r="34689"/>
          <a:stretch/>
        </p:blipFill>
        <p:spPr>
          <a:xfrm>
            <a:off x="8177100" y="1234034"/>
            <a:ext cx="1669773" cy="4381500"/>
          </a:xfrm>
          <a:prstGeom prst="rect">
            <a:avLst/>
          </a:prstGeom>
        </p:spPr>
      </p:pic>
      <p:pic>
        <p:nvPicPr>
          <p:cNvPr id="30" name="Picture 29" descr="A picture containing screenshot, circle, electric blue&#10;&#10;Description automatically generated">
            <a:extLst>
              <a:ext uri="{FF2B5EF4-FFF2-40B4-BE49-F238E27FC236}">
                <a16:creationId xmlns:a16="http://schemas.microsoft.com/office/drawing/2014/main" id="{6A61A535-9153-E447-CD31-3062E521A0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29" r="34689"/>
          <a:stretch/>
        </p:blipFill>
        <p:spPr>
          <a:xfrm>
            <a:off x="6248910" y="1248189"/>
            <a:ext cx="1669773" cy="4381500"/>
          </a:xfrm>
          <a:prstGeom prst="rect">
            <a:avLst/>
          </a:prstGeom>
        </p:spPr>
      </p:pic>
      <p:pic>
        <p:nvPicPr>
          <p:cNvPr id="28" name="Picture 27" descr="A picture containing screenshot, circle&#10;&#10;Description automatically generated">
            <a:extLst>
              <a:ext uri="{FF2B5EF4-FFF2-40B4-BE49-F238E27FC236}">
                <a16:creationId xmlns:a16="http://schemas.microsoft.com/office/drawing/2014/main" id="{72C6DBE2-1F2C-ADD4-3EA6-E5A71BCAAB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729" r="34689"/>
          <a:stretch/>
        </p:blipFill>
        <p:spPr>
          <a:xfrm>
            <a:off x="4320718" y="1234034"/>
            <a:ext cx="1669773" cy="4381500"/>
          </a:xfrm>
          <a:prstGeom prst="rect">
            <a:avLst/>
          </a:prstGeom>
        </p:spPr>
      </p:pic>
      <p:pic>
        <p:nvPicPr>
          <p:cNvPr id="26" name="Picture 25" descr="A picture containing screenshot, circle&#10;&#10;Description automatically generated">
            <a:extLst>
              <a:ext uri="{FF2B5EF4-FFF2-40B4-BE49-F238E27FC236}">
                <a16:creationId xmlns:a16="http://schemas.microsoft.com/office/drawing/2014/main" id="{E31E410A-93C0-C497-E993-5561FD0AAC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070" r="35014"/>
          <a:stretch/>
        </p:blipFill>
        <p:spPr>
          <a:xfrm>
            <a:off x="2431415" y="1248189"/>
            <a:ext cx="1630884" cy="438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CC0AFC-F1BA-2043-0CB0-A6342CCC08E7}"/>
              </a:ext>
            </a:extLst>
          </p:cNvPr>
          <p:cNvSpPr txBox="1"/>
          <p:nvPr/>
        </p:nvSpPr>
        <p:spPr>
          <a:xfrm>
            <a:off x="1038080" y="2013502"/>
            <a:ext cx="131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Data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0447E-240D-A337-913E-F805D422828C}"/>
              </a:ext>
            </a:extLst>
          </p:cNvPr>
          <p:cNvSpPr txBox="1"/>
          <p:nvPr/>
        </p:nvSpPr>
        <p:spPr>
          <a:xfrm>
            <a:off x="1038080" y="3219040"/>
            <a:ext cx="1143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C8A4E0-A4F4-E30B-9160-E345A3DE9F65}"/>
              </a:ext>
            </a:extLst>
          </p:cNvPr>
          <p:cNvSpPr txBox="1"/>
          <p:nvPr/>
        </p:nvSpPr>
        <p:spPr>
          <a:xfrm>
            <a:off x="1038080" y="4451365"/>
            <a:ext cx="1143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Residual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1348D6E-AB61-DBC8-60BC-448BFEBF358C}"/>
              </a:ext>
            </a:extLst>
          </p:cNvPr>
          <p:cNvSpPr txBox="1">
            <a:spLocks/>
          </p:cNvSpPr>
          <p:nvPr/>
        </p:nvSpPr>
        <p:spPr>
          <a:xfrm>
            <a:off x="2210387" y="1043371"/>
            <a:ext cx="15528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" pitchFamily="2" charset="0"/>
              </a:rPr>
              <a:t>  </a:t>
            </a:r>
            <a:r>
              <a:rPr lang="en-US" altLang="zh-CN" dirty="0">
                <a:latin typeface="Times" pitchFamily="2" charset="0"/>
              </a:rPr>
              <a:t>Rank0(1)	</a:t>
            </a:r>
            <a:r>
              <a:rPr lang="zh-CN" altLang="en-US" dirty="0">
                <a:latin typeface="Times" pitchFamily="2" charset="0"/>
              </a:rPr>
              <a:t>   </a:t>
            </a:r>
            <a:r>
              <a:rPr lang="en-US" altLang="zh-CN" dirty="0">
                <a:latin typeface="Times" pitchFamily="2" charset="0"/>
              </a:rPr>
              <a:t>Rank1(3)	</a:t>
            </a:r>
            <a:r>
              <a:rPr lang="zh-CN" altLang="en-US" dirty="0">
                <a:latin typeface="Times" pitchFamily="2" charset="0"/>
              </a:rPr>
              <a:t>     </a:t>
            </a:r>
            <a:r>
              <a:rPr lang="en-US" altLang="zh-CN" dirty="0">
                <a:latin typeface="Times" pitchFamily="2" charset="0"/>
              </a:rPr>
              <a:t>Rank2(6)	</a:t>
            </a:r>
            <a:r>
              <a:rPr lang="zh-CN" altLang="en-US" dirty="0">
                <a:latin typeface="Times" pitchFamily="2" charset="0"/>
              </a:rPr>
              <a:t>     </a:t>
            </a:r>
            <a:r>
              <a:rPr lang="en-US" altLang="zh-CN" dirty="0">
                <a:latin typeface="Times" pitchFamily="2" charset="0"/>
              </a:rPr>
              <a:t>Rank3(10)</a:t>
            </a:r>
            <a:r>
              <a:rPr lang="zh-CN" altLang="en-US" dirty="0">
                <a:latin typeface="Times" pitchFamily="2" charset="0"/>
              </a:rPr>
              <a:t>         </a:t>
            </a:r>
            <a:r>
              <a:rPr lang="en-US" altLang="zh-CN" dirty="0">
                <a:latin typeface="Times" pitchFamily="2" charset="0"/>
              </a:rPr>
              <a:t>Rank4(15) </a:t>
            </a:r>
            <a:r>
              <a:rPr lang="zh-CN" altLang="en-US" dirty="0">
                <a:latin typeface="Times" pitchFamily="2" charset="0"/>
              </a:rPr>
              <a:t>       </a:t>
            </a:r>
            <a:r>
              <a:rPr lang="en-US" altLang="zh-CN" dirty="0">
                <a:latin typeface="Times" pitchFamily="2" charset="0"/>
              </a:rPr>
              <a:t>Rank5(21) </a:t>
            </a:r>
            <a:r>
              <a:rPr lang="zh-CN" altLang="en-US" dirty="0">
                <a:latin typeface="Times" pitchFamily="2" charset="0"/>
              </a:rPr>
              <a:t>        </a:t>
            </a:r>
            <a:r>
              <a:rPr lang="en-US" altLang="zh-CN" dirty="0">
                <a:latin typeface="Times" pitchFamily="2" charset="0"/>
              </a:rPr>
              <a:t>Rank6(28)</a:t>
            </a:r>
            <a:r>
              <a:rPr lang="zh-CN" altLang="en-US" dirty="0">
                <a:latin typeface="Times" pitchFamily="2" charset="0"/>
              </a:rPr>
              <a:t>        </a:t>
            </a:r>
            <a:r>
              <a:rPr lang="en-US" altLang="zh-CN" dirty="0">
                <a:latin typeface="Times" pitchFamily="2" charset="0"/>
              </a:rPr>
              <a:t>Rank7(36)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69C5C-4AB7-5263-25E0-D7200FFC3966}"/>
              </a:ext>
            </a:extLst>
          </p:cNvPr>
          <p:cNvSpPr txBox="1"/>
          <p:nvPr/>
        </p:nvSpPr>
        <p:spPr>
          <a:xfrm>
            <a:off x="2719733" y="5836359"/>
            <a:ext cx="134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16.77%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F1125A-2290-056B-42BE-5176560BBF4A}"/>
              </a:ext>
            </a:extLst>
          </p:cNvPr>
          <p:cNvSpPr txBox="1"/>
          <p:nvPr/>
        </p:nvSpPr>
        <p:spPr>
          <a:xfrm>
            <a:off x="4541913" y="5836260"/>
            <a:ext cx="134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16.77%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6D60B6-B002-606A-5429-CD5138A1416E}"/>
              </a:ext>
            </a:extLst>
          </p:cNvPr>
          <p:cNvSpPr txBox="1"/>
          <p:nvPr/>
        </p:nvSpPr>
        <p:spPr>
          <a:xfrm>
            <a:off x="6636165" y="5836260"/>
            <a:ext cx="97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5.87%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5532E1-63A3-9F48-9107-C55A3085A844}"/>
              </a:ext>
            </a:extLst>
          </p:cNvPr>
          <p:cNvSpPr txBox="1"/>
          <p:nvPr/>
        </p:nvSpPr>
        <p:spPr>
          <a:xfrm>
            <a:off x="8588957" y="5836260"/>
            <a:ext cx="97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5.87%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07AFC-A8AB-45C9-DAEE-4021FAB9AAD2}"/>
              </a:ext>
            </a:extLst>
          </p:cNvPr>
          <p:cNvSpPr txBox="1"/>
          <p:nvPr/>
        </p:nvSpPr>
        <p:spPr>
          <a:xfrm>
            <a:off x="10513593" y="5832675"/>
            <a:ext cx="97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1.32%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845E2-D2C2-FD21-0F0D-A62AE170D65D}"/>
              </a:ext>
            </a:extLst>
          </p:cNvPr>
          <p:cNvSpPr txBox="1"/>
          <p:nvPr/>
        </p:nvSpPr>
        <p:spPr>
          <a:xfrm>
            <a:off x="12386268" y="5856357"/>
            <a:ext cx="97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1.32%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F39E8D-6C57-F66B-7AEC-2769ED57CA6E}"/>
              </a:ext>
            </a:extLst>
          </p:cNvPr>
          <p:cNvSpPr txBox="1"/>
          <p:nvPr/>
        </p:nvSpPr>
        <p:spPr>
          <a:xfrm>
            <a:off x="14310904" y="5856357"/>
            <a:ext cx="97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0.86%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958DE-C45A-350F-ADA5-A1BE6BC4F907}"/>
              </a:ext>
            </a:extLst>
          </p:cNvPr>
          <p:cNvSpPr txBox="1"/>
          <p:nvPr/>
        </p:nvSpPr>
        <p:spPr>
          <a:xfrm>
            <a:off x="16218949" y="5856357"/>
            <a:ext cx="121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0.86%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BC314B-FDA2-B5B9-5896-94B5AAA4B28E}"/>
              </a:ext>
            </a:extLst>
          </p:cNvPr>
          <p:cNvSpPr txBox="1"/>
          <p:nvPr/>
        </p:nvSpPr>
        <p:spPr>
          <a:xfrm>
            <a:off x="19066411" y="2743200"/>
            <a:ext cx="23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125</a:t>
            </a:r>
            <a:r>
              <a:rPr lang="zh-CN" altLang="en-US" dirty="0"/>
              <a:t> </a:t>
            </a:r>
            <a:r>
              <a:rPr lang="en-US" altLang="zh-CN" dirty="0"/>
              <a:t>MHz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37CABA-C05B-6A69-F728-4ADBEDC2037F}"/>
              </a:ext>
            </a:extLst>
          </p:cNvPr>
          <p:cNvSpPr txBox="1"/>
          <p:nvPr/>
        </p:nvSpPr>
        <p:spPr>
          <a:xfrm>
            <a:off x="1038080" y="5675540"/>
            <a:ext cx="1630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Percentage</a:t>
            </a:r>
          </a:p>
          <a:p>
            <a:r>
              <a:rPr lang="zh-CN" altLang="en-US" sz="2400" dirty="0">
                <a:latin typeface="Times" pitchFamily="2" charset="0"/>
              </a:rPr>
              <a:t>    </a:t>
            </a:r>
            <a:r>
              <a:rPr lang="en-US" altLang="zh-CN" sz="2400" dirty="0">
                <a:latin typeface="Times" pitchFamily="2" charset="0"/>
              </a:rPr>
              <a:t>Error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889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picture containing circle, colorfulness, screenshot&#10;&#10;Description automatically generated">
            <a:extLst>
              <a:ext uri="{FF2B5EF4-FFF2-40B4-BE49-F238E27FC236}">
                <a16:creationId xmlns:a16="http://schemas.microsoft.com/office/drawing/2014/main" id="{9D0A1EBE-394C-B9BE-1D5D-C215F2203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1" r="34767"/>
          <a:stretch/>
        </p:blipFill>
        <p:spPr>
          <a:xfrm>
            <a:off x="1990643" y="1238250"/>
            <a:ext cx="1669773" cy="4381500"/>
          </a:xfrm>
          <a:prstGeom prst="rect">
            <a:avLst/>
          </a:prstGeom>
        </p:spPr>
      </p:pic>
      <p:pic>
        <p:nvPicPr>
          <p:cNvPr id="57" name="Picture 56" descr="A picture containing circle, colorfulness, screenshot&#10;&#10;Description automatically generated">
            <a:extLst>
              <a:ext uri="{FF2B5EF4-FFF2-40B4-BE49-F238E27FC236}">
                <a16:creationId xmlns:a16="http://schemas.microsoft.com/office/drawing/2014/main" id="{922C1778-083B-BE05-A08F-E656FD982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49" r="34769"/>
          <a:stretch/>
        </p:blipFill>
        <p:spPr>
          <a:xfrm>
            <a:off x="3918834" y="1238250"/>
            <a:ext cx="1669773" cy="4381500"/>
          </a:xfrm>
          <a:prstGeom prst="rect">
            <a:avLst/>
          </a:prstGeom>
        </p:spPr>
      </p:pic>
      <p:pic>
        <p:nvPicPr>
          <p:cNvPr id="59" name="Picture 58" descr="A picture containing circle, colorfulness, screenshot&#10;&#10;Description automatically generated">
            <a:extLst>
              <a:ext uri="{FF2B5EF4-FFF2-40B4-BE49-F238E27FC236}">
                <a16:creationId xmlns:a16="http://schemas.microsoft.com/office/drawing/2014/main" id="{46420DD0-C56F-018B-F3AE-5865D1C37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1" r="33886"/>
          <a:stretch/>
        </p:blipFill>
        <p:spPr>
          <a:xfrm>
            <a:off x="5840274" y="1223702"/>
            <a:ext cx="1669774" cy="4381500"/>
          </a:xfrm>
          <a:prstGeom prst="rect">
            <a:avLst/>
          </a:prstGeom>
        </p:spPr>
      </p:pic>
      <p:pic>
        <p:nvPicPr>
          <p:cNvPr id="61" name="Picture 60" descr="A picture containing circle, colorfulness, screenshot&#10;&#10;Description automatically generated">
            <a:extLst>
              <a:ext uri="{FF2B5EF4-FFF2-40B4-BE49-F238E27FC236}">
                <a16:creationId xmlns:a16="http://schemas.microsoft.com/office/drawing/2014/main" id="{8222AF85-16F7-BD75-393A-FAC7A276C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43" r="35075"/>
          <a:stretch/>
        </p:blipFill>
        <p:spPr>
          <a:xfrm>
            <a:off x="7761715" y="1238250"/>
            <a:ext cx="1669773" cy="4381500"/>
          </a:xfrm>
          <a:prstGeom prst="rect">
            <a:avLst/>
          </a:prstGeom>
        </p:spPr>
      </p:pic>
      <p:pic>
        <p:nvPicPr>
          <p:cNvPr id="63" name="Picture 62" descr="A picture containing circle, colorfulness, screenshot&#10;&#10;Description automatically generated">
            <a:extLst>
              <a:ext uri="{FF2B5EF4-FFF2-40B4-BE49-F238E27FC236}">
                <a16:creationId xmlns:a16="http://schemas.microsoft.com/office/drawing/2014/main" id="{BDDAC164-7813-B746-8A6F-81580CF73A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036" r="35382"/>
          <a:stretch/>
        </p:blipFill>
        <p:spPr>
          <a:xfrm>
            <a:off x="9683155" y="1238250"/>
            <a:ext cx="1669773" cy="4381500"/>
          </a:xfrm>
          <a:prstGeom prst="rect">
            <a:avLst/>
          </a:prstGeom>
        </p:spPr>
      </p:pic>
      <p:pic>
        <p:nvPicPr>
          <p:cNvPr id="65" name="Picture 64" descr="A picture containing circle, colorfulness, screenshot&#10;&#10;Description automatically generated">
            <a:extLst>
              <a:ext uri="{FF2B5EF4-FFF2-40B4-BE49-F238E27FC236}">
                <a16:creationId xmlns:a16="http://schemas.microsoft.com/office/drawing/2014/main" id="{84E9CB95-9B0B-394D-2EC4-D82935F651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343" r="35075"/>
          <a:stretch/>
        </p:blipFill>
        <p:spPr>
          <a:xfrm>
            <a:off x="11637451" y="1238250"/>
            <a:ext cx="1669773" cy="4381500"/>
          </a:xfrm>
          <a:prstGeom prst="rect">
            <a:avLst/>
          </a:prstGeom>
        </p:spPr>
      </p:pic>
      <p:pic>
        <p:nvPicPr>
          <p:cNvPr id="67" name="Picture 66" descr="A picture containing circle, colorfulness, screenshot&#10;&#10;Description automatically generated">
            <a:extLst>
              <a:ext uri="{FF2B5EF4-FFF2-40B4-BE49-F238E27FC236}">
                <a16:creationId xmlns:a16="http://schemas.microsoft.com/office/drawing/2014/main" id="{4A2E3FBB-6A10-4FFE-5E33-F5CABB0D01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036" r="35382"/>
          <a:stretch/>
        </p:blipFill>
        <p:spPr>
          <a:xfrm>
            <a:off x="13558891" y="1238250"/>
            <a:ext cx="1669773" cy="4381500"/>
          </a:xfrm>
          <a:prstGeom prst="rect">
            <a:avLst/>
          </a:prstGeom>
        </p:spPr>
      </p:pic>
      <p:pic>
        <p:nvPicPr>
          <p:cNvPr id="69" name="Picture 68" descr="A picture containing circle, colorfulness, screenshot&#10;&#10;Description automatically generated">
            <a:extLst>
              <a:ext uri="{FF2B5EF4-FFF2-40B4-BE49-F238E27FC236}">
                <a16:creationId xmlns:a16="http://schemas.microsoft.com/office/drawing/2014/main" id="{3778A93E-23E6-9093-56F6-B0C5589276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343" r="35075"/>
          <a:stretch/>
        </p:blipFill>
        <p:spPr>
          <a:xfrm>
            <a:off x="15491282" y="1238250"/>
            <a:ext cx="1669773" cy="438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8FFAB6-C461-BC4E-840E-F352B686AB79}"/>
              </a:ext>
            </a:extLst>
          </p:cNvPr>
          <p:cNvSpPr txBox="1"/>
          <p:nvPr/>
        </p:nvSpPr>
        <p:spPr>
          <a:xfrm>
            <a:off x="756724" y="2013502"/>
            <a:ext cx="131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Data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B2166-1A7F-2602-40C8-CFEC806573A3}"/>
              </a:ext>
            </a:extLst>
          </p:cNvPr>
          <p:cNvSpPr txBox="1"/>
          <p:nvPr/>
        </p:nvSpPr>
        <p:spPr>
          <a:xfrm>
            <a:off x="756724" y="3219040"/>
            <a:ext cx="15688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Model</a:t>
            </a:r>
          </a:p>
          <a:p>
            <a:endParaRPr lang="en-US" sz="2400" dirty="0">
              <a:latin typeface="Times" pitchFamily="2" charset="0"/>
            </a:endParaRPr>
          </a:p>
          <a:p>
            <a:endParaRPr lang="en-US" sz="2400" dirty="0">
              <a:latin typeface="Times" pitchFamily="2" charset="0"/>
            </a:endParaRPr>
          </a:p>
          <a:p>
            <a:endParaRPr lang="en-US" sz="2400" dirty="0">
              <a:latin typeface="Times" pitchFamily="2" charset="0"/>
            </a:endParaRPr>
          </a:p>
          <a:p>
            <a:endParaRPr lang="en-US" altLang="zh-CN" sz="2400" dirty="0">
              <a:latin typeface="Times" pitchFamily="2" charset="0"/>
            </a:endParaRPr>
          </a:p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2215A-9C75-6C3B-9963-8FFB2404AEE8}"/>
              </a:ext>
            </a:extLst>
          </p:cNvPr>
          <p:cNvSpPr txBox="1"/>
          <p:nvPr/>
        </p:nvSpPr>
        <p:spPr>
          <a:xfrm>
            <a:off x="756724" y="4451365"/>
            <a:ext cx="13184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Residual</a:t>
            </a:r>
          </a:p>
          <a:p>
            <a:endParaRPr lang="en-US" sz="2400" dirty="0">
              <a:latin typeface="Times" pitchFamily="2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75A159-B17F-3785-1BE5-33B24B2456A1}"/>
              </a:ext>
            </a:extLst>
          </p:cNvPr>
          <p:cNvSpPr txBox="1">
            <a:spLocks/>
          </p:cNvSpPr>
          <p:nvPr/>
        </p:nvSpPr>
        <p:spPr>
          <a:xfrm>
            <a:off x="1811801" y="1043371"/>
            <a:ext cx="15528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" pitchFamily="2" charset="0"/>
              </a:rPr>
              <a:t>  </a:t>
            </a:r>
            <a:r>
              <a:rPr lang="en-US" altLang="zh-CN" dirty="0">
                <a:latin typeface="Times" pitchFamily="2" charset="0"/>
              </a:rPr>
              <a:t>Rank0(1)	</a:t>
            </a:r>
            <a:r>
              <a:rPr lang="zh-CN" altLang="en-US" dirty="0">
                <a:latin typeface="Times" pitchFamily="2" charset="0"/>
              </a:rPr>
              <a:t>   </a:t>
            </a:r>
            <a:r>
              <a:rPr lang="en-US" altLang="zh-CN" dirty="0">
                <a:latin typeface="Times" pitchFamily="2" charset="0"/>
              </a:rPr>
              <a:t>Rank1(3)	</a:t>
            </a:r>
            <a:r>
              <a:rPr lang="zh-CN" altLang="en-US" dirty="0">
                <a:latin typeface="Times" pitchFamily="2" charset="0"/>
              </a:rPr>
              <a:t>     </a:t>
            </a:r>
            <a:r>
              <a:rPr lang="en-US" altLang="zh-CN" dirty="0">
                <a:latin typeface="Times" pitchFamily="2" charset="0"/>
              </a:rPr>
              <a:t>Rank2(6)	</a:t>
            </a:r>
            <a:r>
              <a:rPr lang="zh-CN" altLang="en-US" dirty="0">
                <a:latin typeface="Times" pitchFamily="2" charset="0"/>
              </a:rPr>
              <a:t>     </a:t>
            </a:r>
            <a:r>
              <a:rPr lang="en-US" altLang="zh-CN" dirty="0">
                <a:latin typeface="Times" pitchFamily="2" charset="0"/>
              </a:rPr>
              <a:t>Rank3(10)</a:t>
            </a:r>
            <a:r>
              <a:rPr lang="zh-CN" altLang="en-US" dirty="0">
                <a:latin typeface="Times" pitchFamily="2" charset="0"/>
              </a:rPr>
              <a:t>         </a:t>
            </a:r>
            <a:r>
              <a:rPr lang="en-US" altLang="zh-CN" dirty="0">
                <a:latin typeface="Times" pitchFamily="2" charset="0"/>
              </a:rPr>
              <a:t>Rank4(15) </a:t>
            </a:r>
            <a:r>
              <a:rPr lang="zh-CN" altLang="en-US" dirty="0">
                <a:latin typeface="Times" pitchFamily="2" charset="0"/>
              </a:rPr>
              <a:t>       </a:t>
            </a:r>
            <a:r>
              <a:rPr lang="en-US" altLang="zh-CN" dirty="0">
                <a:latin typeface="Times" pitchFamily="2" charset="0"/>
              </a:rPr>
              <a:t>Rank5(21) </a:t>
            </a:r>
            <a:r>
              <a:rPr lang="zh-CN" altLang="en-US" dirty="0">
                <a:latin typeface="Times" pitchFamily="2" charset="0"/>
              </a:rPr>
              <a:t>        </a:t>
            </a:r>
            <a:r>
              <a:rPr lang="en-US" altLang="zh-CN" dirty="0">
                <a:latin typeface="Times" pitchFamily="2" charset="0"/>
              </a:rPr>
              <a:t>Rank6(28)</a:t>
            </a:r>
            <a:r>
              <a:rPr lang="zh-CN" altLang="en-US" dirty="0">
                <a:latin typeface="Times" pitchFamily="2" charset="0"/>
              </a:rPr>
              <a:t>        </a:t>
            </a:r>
            <a:r>
              <a:rPr lang="en-US" altLang="zh-CN" dirty="0">
                <a:latin typeface="Times" pitchFamily="2" charset="0"/>
              </a:rPr>
              <a:t>Rank7(36)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1BC36-2D42-3113-BB5A-92E9777550AA}"/>
              </a:ext>
            </a:extLst>
          </p:cNvPr>
          <p:cNvSpPr txBox="1"/>
          <p:nvPr/>
        </p:nvSpPr>
        <p:spPr>
          <a:xfrm>
            <a:off x="2325565" y="5764202"/>
            <a:ext cx="10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3.83%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5FE27-F88B-E675-55E5-22460645BE2F}"/>
              </a:ext>
            </a:extLst>
          </p:cNvPr>
          <p:cNvSpPr txBox="1"/>
          <p:nvPr/>
        </p:nvSpPr>
        <p:spPr>
          <a:xfrm>
            <a:off x="4244028" y="5764202"/>
            <a:ext cx="102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3.83%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898901-359D-41C3-7DE5-03C66A0A17CB}"/>
              </a:ext>
            </a:extLst>
          </p:cNvPr>
          <p:cNvSpPr txBox="1"/>
          <p:nvPr/>
        </p:nvSpPr>
        <p:spPr>
          <a:xfrm>
            <a:off x="6181949" y="5764203"/>
            <a:ext cx="10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3.58%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DF8B61-7701-0A88-D188-8B2F34CCA960}"/>
              </a:ext>
            </a:extLst>
          </p:cNvPr>
          <p:cNvSpPr txBox="1"/>
          <p:nvPr/>
        </p:nvSpPr>
        <p:spPr>
          <a:xfrm>
            <a:off x="8066513" y="5765970"/>
            <a:ext cx="109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3.58%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C74D9-0E0D-9B46-BD6F-48B1847711C1}"/>
              </a:ext>
            </a:extLst>
          </p:cNvPr>
          <p:cNvSpPr txBox="1"/>
          <p:nvPr/>
        </p:nvSpPr>
        <p:spPr>
          <a:xfrm>
            <a:off x="10140357" y="5790867"/>
            <a:ext cx="112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1.25%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B795B0-2037-FAC7-1E5A-512353253790}"/>
              </a:ext>
            </a:extLst>
          </p:cNvPr>
          <p:cNvSpPr txBox="1"/>
          <p:nvPr/>
        </p:nvSpPr>
        <p:spPr>
          <a:xfrm>
            <a:off x="11981880" y="5789433"/>
            <a:ext cx="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1.25%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27623-25F0-3512-CBFC-894BA7203C4D}"/>
              </a:ext>
            </a:extLst>
          </p:cNvPr>
          <p:cNvSpPr txBox="1"/>
          <p:nvPr/>
        </p:nvSpPr>
        <p:spPr>
          <a:xfrm>
            <a:off x="13910072" y="5765970"/>
            <a:ext cx="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0.37%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C3407-4A26-8458-2889-E3BD3E1600A7}"/>
              </a:ext>
            </a:extLst>
          </p:cNvPr>
          <p:cNvSpPr txBox="1"/>
          <p:nvPr/>
        </p:nvSpPr>
        <p:spPr>
          <a:xfrm>
            <a:off x="15838264" y="5764201"/>
            <a:ext cx="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0.37%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739959-B72B-2439-6959-1625D37A1A32}"/>
              </a:ext>
            </a:extLst>
          </p:cNvPr>
          <p:cNvSpPr txBox="1"/>
          <p:nvPr/>
        </p:nvSpPr>
        <p:spPr>
          <a:xfrm>
            <a:off x="18667825" y="2382834"/>
            <a:ext cx="351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25MHz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ADD39A-5683-23EF-1461-FFFD40565288}"/>
              </a:ext>
            </a:extLst>
          </p:cNvPr>
          <p:cNvSpPr txBox="1"/>
          <p:nvPr/>
        </p:nvSpPr>
        <p:spPr>
          <a:xfrm>
            <a:off x="756724" y="5605202"/>
            <a:ext cx="1669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Percentage</a:t>
            </a:r>
          </a:p>
          <a:p>
            <a:r>
              <a:rPr lang="zh-CN" altLang="en-US" sz="2400" dirty="0">
                <a:latin typeface="Times" pitchFamily="2" charset="0"/>
              </a:rPr>
              <a:t>    </a:t>
            </a:r>
            <a:r>
              <a:rPr lang="en-US" altLang="zh-CN" sz="2400" dirty="0">
                <a:latin typeface="Times" pitchFamily="2" charset="0"/>
              </a:rPr>
              <a:t>Error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64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circle,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2AD2A737-8852-3F9A-80F6-211A7486A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2" r="35075"/>
          <a:stretch/>
        </p:blipFill>
        <p:spPr>
          <a:xfrm>
            <a:off x="2052068" y="1238250"/>
            <a:ext cx="1669775" cy="4381500"/>
          </a:xfrm>
          <a:prstGeom prst="rect">
            <a:avLst/>
          </a:prstGeom>
        </p:spPr>
      </p:pic>
      <p:pic>
        <p:nvPicPr>
          <p:cNvPr id="47" name="Picture 46" descr="A picture containing circle,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700DF3CD-435E-B14B-7165-55C327AF8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43" r="35075"/>
          <a:stretch/>
        </p:blipFill>
        <p:spPr>
          <a:xfrm>
            <a:off x="3906777" y="1238250"/>
            <a:ext cx="1669774" cy="4381500"/>
          </a:xfrm>
          <a:prstGeom prst="rect">
            <a:avLst/>
          </a:prstGeom>
        </p:spPr>
      </p:pic>
      <p:pic>
        <p:nvPicPr>
          <p:cNvPr id="49" name="Picture 48" descr="A picture containing circle,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7E012F0A-29D6-7398-E8DD-47C798881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43" r="35075"/>
          <a:stretch/>
        </p:blipFill>
        <p:spPr>
          <a:xfrm>
            <a:off x="5845750" y="1238250"/>
            <a:ext cx="1669774" cy="4381500"/>
          </a:xfrm>
          <a:prstGeom prst="rect">
            <a:avLst/>
          </a:prstGeom>
        </p:spPr>
      </p:pic>
      <p:pic>
        <p:nvPicPr>
          <p:cNvPr id="51" name="Picture 50" descr="A picture containing circle,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151A016B-D5D5-1A35-D32F-6FE229A739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0" r="34768"/>
          <a:stretch/>
        </p:blipFill>
        <p:spPr>
          <a:xfrm>
            <a:off x="7773850" y="1238250"/>
            <a:ext cx="1669775" cy="4381500"/>
          </a:xfrm>
          <a:prstGeom prst="rect">
            <a:avLst/>
          </a:prstGeom>
        </p:spPr>
      </p:pic>
      <p:pic>
        <p:nvPicPr>
          <p:cNvPr id="53" name="Picture 52" descr="A picture containing circle, screenshot, colorfulness, graphics&#10;&#10;Description automatically generated">
            <a:extLst>
              <a:ext uri="{FF2B5EF4-FFF2-40B4-BE49-F238E27FC236}">
                <a16:creationId xmlns:a16="http://schemas.microsoft.com/office/drawing/2014/main" id="{3735FCE8-0606-F41A-8D56-C4BB9CA2D5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05" r="34313"/>
          <a:stretch/>
        </p:blipFill>
        <p:spPr>
          <a:xfrm>
            <a:off x="9815482" y="1238250"/>
            <a:ext cx="1669775" cy="4381500"/>
          </a:xfrm>
          <a:prstGeom prst="rect">
            <a:avLst/>
          </a:prstGeom>
        </p:spPr>
      </p:pic>
      <p:pic>
        <p:nvPicPr>
          <p:cNvPr id="55" name="Picture 54" descr="A picture containing circle, screenshot, colorfulness, graphics&#10;&#10;Description automatically generated">
            <a:extLst>
              <a:ext uri="{FF2B5EF4-FFF2-40B4-BE49-F238E27FC236}">
                <a16:creationId xmlns:a16="http://schemas.microsoft.com/office/drawing/2014/main" id="{0CF51692-12AB-40FE-9A89-369FB4DDC2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343" r="35075"/>
          <a:stretch/>
        </p:blipFill>
        <p:spPr>
          <a:xfrm>
            <a:off x="11634898" y="1238250"/>
            <a:ext cx="1669774" cy="4381500"/>
          </a:xfrm>
          <a:prstGeom prst="rect">
            <a:avLst/>
          </a:prstGeom>
        </p:spPr>
      </p:pic>
      <p:pic>
        <p:nvPicPr>
          <p:cNvPr id="57" name="Picture 56" descr="A picture containing circle, screenshot, colorfulness, graphics&#10;&#10;Description automatically generated">
            <a:extLst>
              <a:ext uri="{FF2B5EF4-FFF2-40B4-BE49-F238E27FC236}">
                <a16:creationId xmlns:a16="http://schemas.microsoft.com/office/drawing/2014/main" id="{5927FB69-73FA-B69D-C820-B4DEBDE887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43" r="35075"/>
          <a:stretch/>
        </p:blipFill>
        <p:spPr>
          <a:xfrm>
            <a:off x="13563090" y="1238250"/>
            <a:ext cx="1669774" cy="4381500"/>
          </a:xfrm>
          <a:prstGeom prst="rect">
            <a:avLst/>
          </a:prstGeom>
        </p:spPr>
      </p:pic>
      <p:pic>
        <p:nvPicPr>
          <p:cNvPr id="59" name="Picture 58" descr="A picture containing circle, screenshot, colorfulness, graphics&#10;&#10;Description automatically generated">
            <a:extLst>
              <a:ext uri="{FF2B5EF4-FFF2-40B4-BE49-F238E27FC236}">
                <a16:creationId xmlns:a16="http://schemas.microsoft.com/office/drawing/2014/main" id="{4C790B09-8485-6DE1-DD2B-C998E5B695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343" r="35075"/>
          <a:stretch/>
        </p:blipFill>
        <p:spPr>
          <a:xfrm>
            <a:off x="15491281" y="1238250"/>
            <a:ext cx="1669775" cy="438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06F67-ECC7-8C44-05F3-08577818DB99}"/>
              </a:ext>
            </a:extLst>
          </p:cNvPr>
          <p:cNvSpPr txBox="1"/>
          <p:nvPr/>
        </p:nvSpPr>
        <p:spPr>
          <a:xfrm>
            <a:off x="756724" y="2013502"/>
            <a:ext cx="131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Data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8FD59-E7F9-4ED3-2DB0-24D8BC3BD110}"/>
              </a:ext>
            </a:extLst>
          </p:cNvPr>
          <p:cNvSpPr txBox="1"/>
          <p:nvPr/>
        </p:nvSpPr>
        <p:spPr>
          <a:xfrm>
            <a:off x="756724" y="3219040"/>
            <a:ext cx="15688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Model</a:t>
            </a:r>
          </a:p>
          <a:p>
            <a:endParaRPr lang="en-US" sz="2400" dirty="0">
              <a:latin typeface="Times" pitchFamily="2" charset="0"/>
            </a:endParaRPr>
          </a:p>
          <a:p>
            <a:endParaRPr lang="en-US" sz="2400" dirty="0">
              <a:latin typeface="Times" pitchFamily="2" charset="0"/>
            </a:endParaRPr>
          </a:p>
          <a:p>
            <a:endParaRPr lang="en-US" sz="2400" dirty="0">
              <a:latin typeface="Times" pitchFamily="2" charset="0"/>
            </a:endParaRPr>
          </a:p>
          <a:p>
            <a:endParaRPr lang="en-US" altLang="zh-CN" sz="2400" dirty="0">
              <a:latin typeface="Times" pitchFamily="2" charset="0"/>
            </a:endParaRPr>
          </a:p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2F9F0-D0DD-7141-4069-8FBF02B8B10D}"/>
              </a:ext>
            </a:extLst>
          </p:cNvPr>
          <p:cNvSpPr txBox="1"/>
          <p:nvPr/>
        </p:nvSpPr>
        <p:spPr>
          <a:xfrm>
            <a:off x="756724" y="4451365"/>
            <a:ext cx="13184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Residual</a:t>
            </a:r>
          </a:p>
          <a:p>
            <a:endParaRPr lang="en-US" sz="2400" dirty="0">
              <a:latin typeface="Times" pitchFamily="2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EF2889C-FCDA-682D-53FC-D583DC4FFE95}"/>
              </a:ext>
            </a:extLst>
          </p:cNvPr>
          <p:cNvSpPr txBox="1">
            <a:spLocks/>
          </p:cNvSpPr>
          <p:nvPr/>
        </p:nvSpPr>
        <p:spPr>
          <a:xfrm>
            <a:off x="1811801" y="1043371"/>
            <a:ext cx="15528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" pitchFamily="2" charset="0"/>
              </a:rPr>
              <a:t>  </a:t>
            </a:r>
            <a:r>
              <a:rPr lang="en-US" altLang="zh-CN" dirty="0">
                <a:latin typeface="Times" pitchFamily="2" charset="0"/>
              </a:rPr>
              <a:t>Rank0(1)	</a:t>
            </a:r>
            <a:r>
              <a:rPr lang="zh-CN" altLang="en-US" dirty="0">
                <a:latin typeface="Times" pitchFamily="2" charset="0"/>
              </a:rPr>
              <a:t>   </a:t>
            </a:r>
            <a:r>
              <a:rPr lang="en-US" altLang="zh-CN" dirty="0">
                <a:latin typeface="Times" pitchFamily="2" charset="0"/>
              </a:rPr>
              <a:t>Rank1(3)	</a:t>
            </a:r>
            <a:r>
              <a:rPr lang="zh-CN" altLang="en-US" dirty="0">
                <a:latin typeface="Times" pitchFamily="2" charset="0"/>
              </a:rPr>
              <a:t>     </a:t>
            </a:r>
            <a:r>
              <a:rPr lang="en-US" altLang="zh-CN" dirty="0">
                <a:latin typeface="Times" pitchFamily="2" charset="0"/>
              </a:rPr>
              <a:t>Rank2(6)	</a:t>
            </a:r>
            <a:r>
              <a:rPr lang="zh-CN" altLang="en-US" dirty="0">
                <a:latin typeface="Times" pitchFamily="2" charset="0"/>
              </a:rPr>
              <a:t>     </a:t>
            </a:r>
            <a:r>
              <a:rPr lang="en-US" altLang="zh-CN" dirty="0">
                <a:latin typeface="Times" pitchFamily="2" charset="0"/>
              </a:rPr>
              <a:t>Rank3(10)</a:t>
            </a:r>
            <a:r>
              <a:rPr lang="zh-CN" altLang="en-US" dirty="0">
                <a:latin typeface="Times" pitchFamily="2" charset="0"/>
              </a:rPr>
              <a:t>         </a:t>
            </a:r>
            <a:r>
              <a:rPr lang="en-US" altLang="zh-CN" dirty="0">
                <a:latin typeface="Times" pitchFamily="2" charset="0"/>
              </a:rPr>
              <a:t>Rank4(15) </a:t>
            </a:r>
            <a:r>
              <a:rPr lang="zh-CN" altLang="en-US" dirty="0">
                <a:latin typeface="Times" pitchFamily="2" charset="0"/>
              </a:rPr>
              <a:t>       </a:t>
            </a:r>
            <a:r>
              <a:rPr lang="en-US" altLang="zh-CN" dirty="0">
                <a:latin typeface="Times" pitchFamily="2" charset="0"/>
              </a:rPr>
              <a:t>Rank5(21) </a:t>
            </a:r>
            <a:r>
              <a:rPr lang="zh-CN" altLang="en-US" dirty="0">
                <a:latin typeface="Times" pitchFamily="2" charset="0"/>
              </a:rPr>
              <a:t>        </a:t>
            </a:r>
            <a:r>
              <a:rPr lang="en-US" altLang="zh-CN" dirty="0">
                <a:latin typeface="Times" pitchFamily="2" charset="0"/>
              </a:rPr>
              <a:t>Rank6(28)</a:t>
            </a:r>
            <a:r>
              <a:rPr lang="zh-CN" altLang="en-US" dirty="0">
                <a:latin typeface="Times" pitchFamily="2" charset="0"/>
              </a:rPr>
              <a:t>        </a:t>
            </a:r>
            <a:r>
              <a:rPr lang="en-US" altLang="zh-CN" dirty="0">
                <a:latin typeface="Times" pitchFamily="2" charset="0"/>
              </a:rPr>
              <a:t>Rank7(36)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4D3A0D-D190-D655-F241-594E1F78385F}"/>
              </a:ext>
            </a:extLst>
          </p:cNvPr>
          <p:cNvSpPr txBox="1"/>
          <p:nvPr/>
        </p:nvSpPr>
        <p:spPr>
          <a:xfrm>
            <a:off x="2325565" y="5764202"/>
            <a:ext cx="112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15.83%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40FD2-13E5-6784-3A40-4985BE5F40FA}"/>
              </a:ext>
            </a:extLst>
          </p:cNvPr>
          <p:cNvSpPr txBox="1"/>
          <p:nvPr/>
        </p:nvSpPr>
        <p:spPr>
          <a:xfrm>
            <a:off x="4179792" y="5764201"/>
            <a:ext cx="113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15.83%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343F96-5D2D-B5BB-546A-D797B4BC6506}"/>
              </a:ext>
            </a:extLst>
          </p:cNvPr>
          <p:cNvSpPr txBox="1"/>
          <p:nvPr/>
        </p:nvSpPr>
        <p:spPr>
          <a:xfrm>
            <a:off x="6181949" y="5764203"/>
            <a:ext cx="10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5.82%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9A9635-7706-587B-C668-44D8C5CAFF47}"/>
              </a:ext>
            </a:extLst>
          </p:cNvPr>
          <p:cNvSpPr txBox="1"/>
          <p:nvPr/>
        </p:nvSpPr>
        <p:spPr>
          <a:xfrm>
            <a:off x="8066513" y="5765970"/>
            <a:ext cx="109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5.82%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6D43B-E442-BEBA-A336-DA6121897BC8}"/>
              </a:ext>
            </a:extLst>
          </p:cNvPr>
          <p:cNvSpPr txBox="1"/>
          <p:nvPr/>
        </p:nvSpPr>
        <p:spPr>
          <a:xfrm>
            <a:off x="10086653" y="5764200"/>
            <a:ext cx="112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2.55%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D9D8B2-FEB8-CC77-C8FC-8C2A322FBA2F}"/>
              </a:ext>
            </a:extLst>
          </p:cNvPr>
          <p:cNvSpPr txBox="1"/>
          <p:nvPr/>
        </p:nvSpPr>
        <p:spPr>
          <a:xfrm>
            <a:off x="11981880" y="5789433"/>
            <a:ext cx="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2.55%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8662E-717A-3D8C-1D71-C433A2AA6883}"/>
              </a:ext>
            </a:extLst>
          </p:cNvPr>
          <p:cNvSpPr txBox="1"/>
          <p:nvPr/>
        </p:nvSpPr>
        <p:spPr>
          <a:xfrm>
            <a:off x="13910072" y="5765970"/>
            <a:ext cx="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0.82%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6FC4BA-1E85-4D0D-023F-AD54F3AF905C}"/>
              </a:ext>
            </a:extLst>
          </p:cNvPr>
          <p:cNvSpPr txBox="1"/>
          <p:nvPr/>
        </p:nvSpPr>
        <p:spPr>
          <a:xfrm>
            <a:off x="15838264" y="5764201"/>
            <a:ext cx="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0.82%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CEAF94-5FE3-FDDF-9D13-9F8CE09D693F}"/>
              </a:ext>
            </a:extLst>
          </p:cNvPr>
          <p:cNvSpPr txBox="1"/>
          <p:nvPr/>
        </p:nvSpPr>
        <p:spPr>
          <a:xfrm>
            <a:off x="18667825" y="2382834"/>
            <a:ext cx="351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125MHz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F2F62-E68A-5813-5401-911D6F21A466}"/>
              </a:ext>
            </a:extLst>
          </p:cNvPr>
          <p:cNvSpPr txBox="1"/>
          <p:nvPr/>
        </p:nvSpPr>
        <p:spPr>
          <a:xfrm>
            <a:off x="756724" y="5605202"/>
            <a:ext cx="1669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Percentage</a:t>
            </a:r>
          </a:p>
          <a:p>
            <a:r>
              <a:rPr lang="zh-CN" altLang="en-US" sz="2400" dirty="0">
                <a:latin typeface="Times" pitchFamily="2" charset="0"/>
              </a:rPr>
              <a:t>    </a:t>
            </a:r>
            <a:r>
              <a:rPr lang="en-US" altLang="zh-CN" sz="2400" dirty="0">
                <a:latin typeface="Times" pitchFamily="2" charset="0"/>
              </a:rPr>
              <a:t>Error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1529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ircle, screenshot, colorfulness, electric blue&#10;&#10;Description automatically generated">
            <a:extLst>
              <a:ext uri="{FF2B5EF4-FFF2-40B4-BE49-F238E27FC236}">
                <a16:creationId xmlns:a16="http://schemas.microsoft.com/office/drawing/2014/main" id="{7DFCEEAC-A0F2-3A3A-807E-7B847C12D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25" b="29233"/>
          <a:stretch/>
        </p:blipFill>
        <p:spPr>
          <a:xfrm>
            <a:off x="8509000" y="2115671"/>
            <a:ext cx="5842000" cy="2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3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C6245E-99C6-DBCE-4C92-2188A08BD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73967"/>
              </p:ext>
            </p:extLst>
          </p:nvPr>
        </p:nvGraphicFramePr>
        <p:xfrm>
          <a:off x="1749287" y="145111"/>
          <a:ext cx="17300710" cy="3058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071">
                  <a:extLst>
                    <a:ext uri="{9D8B030D-6E8A-4147-A177-3AD203B41FA5}">
                      <a16:colId xmlns:a16="http://schemas.microsoft.com/office/drawing/2014/main" val="3466347357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30049329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821104285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490348494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11349564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825192043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495023200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137366482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123150499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4164369137"/>
                    </a:ext>
                  </a:extLst>
                </a:gridCol>
              </a:tblGrid>
              <a:tr h="2003729">
                <a:tc>
                  <a:txBody>
                    <a:bodyPr/>
                    <a:lstStyle/>
                    <a:p>
                      <a:r>
                        <a:rPr lang="en-US" altLang="zh-CN" dirty="0"/>
                        <a:t>cos00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88604"/>
                  </a:ext>
                </a:extLst>
              </a:tr>
              <a:tr h="512117">
                <a:tc>
                  <a:txBody>
                    <a:bodyPr/>
                    <a:lstStyle/>
                    <a:p>
                      <a:r>
                        <a:rPr lang="en-US" altLang="zh-CN" dirty="0"/>
                        <a:t>3.83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63.55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63.55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1365"/>
                  </a:ext>
                </a:extLst>
              </a:tr>
              <a:tr h="414584">
                <a:tc>
                  <a:txBody>
                    <a:bodyPr/>
                    <a:lstStyle/>
                    <a:p>
                      <a:r>
                        <a:rPr lang="en-US" dirty="0"/>
                        <a:t>59.73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92855"/>
                  </a:ext>
                </a:extLst>
              </a:tr>
            </a:tbl>
          </a:graphicData>
        </a:graphic>
      </p:graphicFrame>
      <p:pic>
        <p:nvPicPr>
          <p:cNvPr id="7" name="Picture 6" descr="A blue circle with red center&#10;&#10;Description automatically generated with medium confidence">
            <a:extLst>
              <a:ext uri="{FF2B5EF4-FFF2-40B4-BE49-F238E27FC236}">
                <a16:creationId xmlns:a16="http://schemas.microsoft.com/office/drawing/2014/main" id="{4EE4D463-95A1-D06F-B952-9A947C85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7" y="536711"/>
            <a:ext cx="1651773" cy="1559338"/>
          </a:xfrm>
          <a:prstGeom prst="rect">
            <a:avLst/>
          </a:prstGeom>
        </p:spPr>
      </p:pic>
      <p:pic>
        <p:nvPicPr>
          <p:cNvPr id="11" name="Picture 10" descr="A red and blue circle&#10;&#10;Description automatically generated with low confidence">
            <a:extLst>
              <a:ext uri="{FF2B5EF4-FFF2-40B4-BE49-F238E27FC236}">
                <a16:creationId xmlns:a16="http://schemas.microsoft.com/office/drawing/2014/main" id="{E1392A05-3E58-A417-968A-039558B5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86" y="535003"/>
            <a:ext cx="1575291" cy="1559338"/>
          </a:xfrm>
          <a:prstGeom prst="rect">
            <a:avLst/>
          </a:prstGeom>
        </p:spPr>
      </p:pic>
      <p:pic>
        <p:nvPicPr>
          <p:cNvPr id="13" name="Picture 12" descr="A red white and blue circle&#10;&#10;Description automatically generated with medium confidence">
            <a:extLst>
              <a:ext uri="{FF2B5EF4-FFF2-40B4-BE49-F238E27FC236}">
                <a16:creationId xmlns:a16="http://schemas.microsoft.com/office/drawing/2014/main" id="{42CFE54F-98DF-2D9A-A9DA-E0AEE8965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59" y="535004"/>
            <a:ext cx="1599735" cy="1559338"/>
          </a:xfrm>
          <a:prstGeom prst="rect">
            <a:avLst/>
          </a:prstGeom>
        </p:spPr>
      </p:pic>
      <p:pic>
        <p:nvPicPr>
          <p:cNvPr id="15" name="Picture 14" descr="A red circle with blue center&#10;&#10;Description automatically generated with low confidence">
            <a:extLst>
              <a:ext uri="{FF2B5EF4-FFF2-40B4-BE49-F238E27FC236}">
                <a16:creationId xmlns:a16="http://schemas.microsoft.com/office/drawing/2014/main" id="{927FF315-7FA5-D322-E5B0-3DD5C5C29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376" y="526284"/>
            <a:ext cx="1599735" cy="1568057"/>
          </a:xfrm>
          <a:prstGeom prst="rect">
            <a:avLst/>
          </a:prstGeom>
        </p:spPr>
      </p:pic>
      <p:pic>
        <p:nvPicPr>
          <p:cNvPr id="17" name="Picture 16" descr="A red blue and white circle&#10;&#10;Description automatically generated with low confidence">
            <a:extLst>
              <a:ext uri="{FF2B5EF4-FFF2-40B4-BE49-F238E27FC236}">
                <a16:creationId xmlns:a16="http://schemas.microsoft.com/office/drawing/2014/main" id="{C347F989-7115-B452-BB5C-F91E3CB1F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793" y="518991"/>
            <a:ext cx="1669217" cy="1575349"/>
          </a:xfrm>
          <a:prstGeom prst="rect">
            <a:avLst/>
          </a:prstGeom>
        </p:spPr>
      </p:pic>
      <p:pic>
        <p:nvPicPr>
          <p:cNvPr id="19" name="Picture 18" descr="A picture containing colorfulness, circle, creativity&#10;&#10;Description automatically generated">
            <a:extLst>
              <a:ext uri="{FF2B5EF4-FFF2-40B4-BE49-F238E27FC236}">
                <a16:creationId xmlns:a16="http://schemas.microsoft.com/office/drawing/2014/main" id="{A7EC4E42-4E20-10CF-2C72-CF5CB08B5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983" y="518991"/>
            <a:ext cx="1574800" cy="1554713"/>
          </a:xfrm>
          <a:prstGeom prst="rect">
            <a:avLst/>
          </a:prstGeom>
        </p:spPr>
      </p:pic>
      <p:pic>
        <p:nvPicPr>
          <p:cNvPr id="21" name="Picture 20" descr="A blue and red circle&#10;&#10;Description automatically generated with low confidence">
            <a:extLst>
              <a:ext uri="{FF2B5EF4-FFF2-40B4-BE49-F238E27FC236}">
                <a16:creationId xmlns:a16="http://schemas.microsoft.com/office/drawing/2014/main" id="{E064A5C0-9F30-2B21-CD57-2F952058A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20391" y="518991"/>
            <a:ext cx="1543427" cy="1547467"/>
          </a:xfrm>
          <a:prstGeom prst="rect">
            <a:avLst/>
          </a:prstGeom>
        </p:spPr>
      </p:pic>
      <p:pic>
        <p:nvPicPr>
          <p:cNvPr id="23" name="Picture 22" descr="A red and blue circle&#10;&#10;Description automatically generated with medium confidence">
            <a:extLst>
              <a:ext uri="{FF2B5EF4-FFF2-40B4-BE49-F238E27FC236}">
                <a16:creationId xmlns:a16="http://schemas.microsoft.com/office/drawing/2014/main" id="{43484A0E-B0A5-2B52-2FDD-DF8385257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76516" y="498421"/>
            <a:ext cx="1653594" cy="1632502"/>
          </a:xfrm>
          <a:prstGeom prst="rect">
            <a:avLst/>
          </a:prstGeom>
        </p:spPr>
      </p:pic>
      <p:pic>
        <p:nvPicPr>
          <p:cNvPr id="25" name="Picture 24" descr="A red blue and white circle&#10;&#10;Description automatically generated with low confidence">
            <a:extLst>
              <a:ext uri="{FF2B5EF4-FFF2-40B4-BE49-F238E27FC236}">
                <a16:creationId xmlns:a16="http://schemas.microsoft.com/office/drawing/2014/main" id="{3DB6D9C0-1EF7-7F5C-52D6-6ED219D8E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09933" y="498421"/>
            <a:ext cx="1645092" cy="1632502"/>
          </a:xfrm>
          <a:prstGeom prst="rect">
            <a:avLst/>
          </a:prstGeom>
        </p:spPr>
      </p:pic>
      <p:pic>
        <p:nvPicPr>
          <p:cNvPr id="27" name="Picture 26" descr="A red white and blue circle&#10;&#10;Description automatically generated with low confidence">
            <a:extLst>
              <a:ext uri="{FF2B5EF4-FFF2-40B4-BE49-F238E27FC236}">
                <a16:creationId xmlns:a16="http://schemas.microsoft.com/office/drawing/2014/main" id="{D847711A-2837-C056-8DAE-C38FC523A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9150" y="474349"/>
            <a:ext cx="1691030" cy="1636750"/>
          </a:xfrm>
          <a:prstGeom prst="rect">
            <a:avLst/>
          </a:prstGeom>
        </p:spPr>
      </p:pic>
      <p:graphicFrame>
        <p:nvGraphicFramePr>
          <p:cNvPr id="28" name="Table 6">
            <a:extLst>
              <a:ext uri="{FF2B5EF4-FFF2-40B4-BE49-F238E27FC236}">
                <a16:creationId xmlns:a16="http://schemas.microsoft.com/office/drawing/2014/main" id="{C838A365-CE78-3F31-9102-0399EDE81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95407"/>
              </p:ext>
            </p:extLst>
          </p:nvPr>
        </p:nvGraphicFramePr>
        <p:xfrm>
          <a:off x="1749287" y="3429000"/>
          <a:ext cx="17300710" cy="3058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071">
                  <a:extLst>
                    <a:ext uri="{9D8B030D-6E8A-4147-A177-3AD203B41FA5}">
                      <a16:colId xmlns:a16="http://schemas.microsoft.com/office/drawing/2014/main" val="3466347357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30049329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821104285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490348494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11349564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825192043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495023200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137366482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123150499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4164369137"/>
                    </a:ext>
                  </a:extLst>
                </a:gridCol>
              </a:tblGrid>
              <a:tr h="2003729">
                <a:tc>
                  <a:txBody>
                    <a:bodyPr/>
                    <a:lstStyle/>
                    <a:p>
                      <a:r>
                        <a:rPr lang="en-US" altLang="zh-CN" dirty="0"/>
                        <a:t>cos02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88604"/>
                  </a:ext>
                </a:extLst>
              </a:tr>
              <a:tr h="512117">
                <a:tc>
                  <a:txBody>
                    <a:bodyPr/>
                    <a:lstStyle/>
                    <a:p>
                      <a:r>
                        <a:rPr lang="en-US" altLang="zh-CN" dirty="0"/>
                        <a:t>55.95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</a:t>
                      </a:r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</a:t>
                      </a:r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</a:t>
                      </a:r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63.56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63.56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1365"/>
                  </a:ext>
                </a:extLst>
              </a:tr>
              <a:tr h="414584"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92855"/>
                  </a:ext>
                </a:extLst>
              </a:tr>
            </a:tbl>
          </a:graphicData>
        </a:graphic>
      </p:graphicFrame>
      <p:pic>
        <p:nvPicPr>
          <p:cNvPr id="30" name="Picture 29" descr="A blue circle with red center&#10;&#10;Description automatically generated with low confidence">
            <a:extLst>
              <a:ext uri="{FF2B5EF4-FFF2-40B4-BE49-F238E27FC236}">
                <a16:creationId xmlns:a16="http://schemas.microsoft.com/office/drawing/2014/main" id="{48725FEC-B43C-DC82-686B-28B6943E78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9287" y="3786859"/>
            <a:ext cx="1603530" cy="1611796"/>
          </a:xfrm>
          <a:prstGeom prst="rect">
            <a:avLst/>
          </a:prstGeom>
        </p:spPr>
      </p:pic>
      <p:pic>
        <p:nvPicPr>
          <p:cNvPr id="32" name="Picture 31" descr="A picture containing colorfulness, circle, creativity&#10;&#10;Description automatically generated">
            <a:extLst>
              <a:ext uri="{FF2B5EF4-FFF2-40B4-BE49-F238E27FC236}">
                <a16:creationId xmlns:a16="http://schemas.microsoft.com/office/drawing/2014/main" id="{D3B7AD4E-E739-3CC1-55FE-16691DF270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4986" y="3803477"/>
            <a:ext cx="1603530" cy="1595178"/>
          </a:xfrm>
          <a:prstGeom prst="rect">
            <a:avLst/>
          </a:prstGeom>
        </p:spPr>
      </p:pic>
      <p:pic>
        <p:nvPicPr>
          <p:cNvPr id="34" name="Picture 33" descr="A picture containing colorfulness, circle, creativity&#10;&#10;Description automatically generated">
            <a:extLst>
              <a:ext uri="{FF2B5EF4-FFF2-40B4-BE49-F238E27FC236}">
                <a16:creationId xmlns:a16="http://schemas.microsoft.com/office/drawing/2014/main" id="{0BD6D5CD-D21B-355A-3C4C-6267ECCC3C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3959" y="3795136"/>
            <a:ext cx="1603530" cy="1611860"/>
          </a:xfrm>
          <a:prstGeom prst="rect">
            <a:avLst/>
          </a:prstGeom>
        </p:spPr>
      </p:pic>
      <p:pic>
        <p:nvPicPr>
          <p:cNvPr id="36" name="Picture 35" descr="A red white and blue circle&#10;&#10;Description automatically generated with medium confidence">
            <a:extLst>
              <a:ext uri="{FF2B5EF4-FFF2-40B4-BE49-F238E27FC236}">
                <a16:creationId xmlns:a16="http://schemas.microsoft.com/office/drawing/2014/main" id="{1999B694-0AFE-35ED-F9E4-B3C2179E1F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2932" y="3810173"/>
            <a:ext cx="1640717" cy="1611860"/>
          </a:xfrm>
          <a:prstGeom prst="rect">
            <a:avLst/>
          </a:prstGeom>
        </p:spPr>
      </p:pic>
      <p:pic>
        <p:nvPicPr>
          <p:cNvPr id="38" name="Picture 37" descr="A red white and blue circle&#10;&#10;Description automatically generated with medium confidence">
            <a:extLst>
              <a:ext uri="{FF2B5EF4-FFF2-40B4-BE49-F238E27FC236}">
                <a16:creationId xmlns:a16="http://schemas.microsoft.com/office/drawing/2014/main" id="{EBB73180-12F2-C89C-8391-AC7BDBF4E3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97383" y="3810173"/>
            <a:ext cx="1616036" cy="1611860"/>
          </a:xfrm>
          <a:prstGeom prst="rect">
            <a:avLst/>
          </a:prstGeom>
        </p:spPr>
      </p:pic>
      <p:pic>
        <p:nvPicPr>
          <p:cNvPr id="40" name="Picture 39" descr="A picture containing circle, colorfulness&#10;&#10;Description automatically generated">
            <a:extLst>
              <a:ext uri="{FF2B5EF4-FFF2-40B4-BE49-F238E27FC236}">
                <a16:creationId xmlns:a16="http://schemas.microsoft.com/office/drawing/2014/main" id="{6F8288EE-7A5B-6C2C-1F01-E54B582EB2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84024" y="3786859"/>
            <a:ext cx="1603713" cy="1616177"/>
          </a:xfrm>
          <a:prstGeom prst="rect">
            <a:avLst/>
          </a:prstGeom>
        </p:spPr>
      </p:pic>
      <p:pic>
        <p:nvPicPr>
          <p:cNvPr id="42" name="Picture 41" descr="A picture containing circle, colorfulness&#10;&#10;Description automatically generated">
            <a:extLst>
              <a:ext uri="{FF2B5EF4-FFF2-40B4-BE49-F238E27FC236}">
                <a16:creationId xmlns:a16="http://schemas.microsoft.com/office/drawing/2014/main" id="{63DC954B-13E0-9E68-24A4-7EAF4F13EC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43794" y="3795136"/>
            <a:ext cx="1640717" cy="1632281"/>
          </a:xfrm>
          <a:prstGeom prst="rect">
            <a:avLst/>
          </a:prstGeom>
        </p:spPr>
      </p:pic>
      <p:pic>
        <p:nvPicPr>
          <p:cNvPr id="44" name="Picture 43" descr="A picture containing colorfulness, circle, creativity&#10;&#10;Description automatically generated">
            <a:extLst>
              <a:ext uri="{FF2B5EF4-FFF2-40B4-BE49-F238E27FC236}">
                <a16:creationId xmlns:a16="http://schemas.microsoft.com/office/drawing/2014/main" id="{1BFFC1F9-2BEE-3667-B253-00FA29510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38696" y="3810173"/>
            <a:ext cx="1611723" cy="1632281"/>
          </a:xfrm>
          <a:prstGeom prst="rect">
            <a:avLst/>
          </a:prstGeom>
        </p:spPr>
      </p:pic>
      <p:pic>
        <p:nvPicPr>
          <p:cNvPr id="46" name="Picture 45" descr="A picture containing colorfulness, circle, creativity&#10;&#10;Description automatically generated">
            <a:extLst>
              <a:ext uri="{FF2B5EF4-FFF2-40B4-BE49-F238E27FC236}">
                <a16:creationId xmlns:a16="http://schemas.microsoft.com/office/drawing/2014/main" id="{F92453FC-C577-1AE7-6B57-4ED8A851AE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14886" y="3803187"/>
            <a:ext cx="1620409" cy="1616178"/>
          </a:xfrm>
          <a:prstGeom prst="rect">
            <a:avLst/>
          </a:prstGeom>
        </p:spPr>
      </p:pic>
      <p:pic>
        <p:nvPicPr>
          <p:cNvPr id="50" name="Picture 49" descr="A red white and blue circle&#10;&#10;Description automatically generated with medium confidence">
            <a:extLst>
              <a:ext uri="{FF2B5EF4-FFF2-40B4-BE49-F238E27FC236}">
                <a16:creationId xmlns:a16="http://schemas.microsoft.com/office/drawing/2014/main" id="{80D1408E-AAA9-65B0-9C3D-F19FF17F6A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307439" y="3772072"/>
            <a:ext cx="1640717" cy="16579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904387-0B4C-F69D-CC8C-E25F44BEFD1B}"/>
              </a:ext>
            </a:extLst>
          </p:cNvPr>
          <p:cNvSpPr txBox="1"/>
          <p:nvPr/>
        </p:nvSpPr>
        <p:spPr>
          <a:xfrm>
            <a:off x="19858383" y="129272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altLang="zh-CN" dirty="0"/>
              <a:t>MHz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total:</a:t>
            </a:r>
            <a:r>
              <a:rPr lang="zh-CN" altLang="en-US" dirty="0"/>
              <a:t> </a:t>
            </a:r>
            <a:r>
              <a:rPr lang="en-US" dirty="0"/>
              <a:t>63.56544624832476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250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397801E4-1374-6D28-5267-DA4F048C1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05284"/>
              </p:ext>
            </p:extLst>
          </p:nvPr>
        </p:nvGraphicFramePr>
        <p:xfrm>
          <a:off x="1749287" y="145111"/>
          <a:ext cx="17300710" cy="3058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071">
                  <a:extLst>
                    <a:ext uri="{9D8B030D-6E8A-4147-A177-3AD203B41FA5}">
                      <a16:colId xmlns:a16="http://schemas.microsoft.com/office/drawing/2014/main" val="3466347357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30049329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821104285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490348494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11349564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825192043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495023200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137366482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123150499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4164369137"/>
                    </a:ext>
                  </a:extLst>
                </a:gridCol>
              </a:tblGrid>
              <a:tr h="2003729">
                <a:tc>
                  <a:txBody>
                    <a:bodyPr/>
                    <a:lstStyle/>
                    <a:p>
                      <a:r>
                        <a:rPr lang="en-US" altLang="zh-CN" dirty="0"/>
                        <a:t>sin50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88604"/>
                  </a:ext>
                </a:extLst>
              </a:tr>
              <a:tr h="512117"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</a:t>
                      </a:r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63.55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63.56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1365"/>
                  </a:ext>
                </a:extLst>
              </a:tr>
              <a:tr h="414584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92855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1FB2D4B-6848-9A0B-BD23-CD964F721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204291"/>
              </p:ext>
            </p:extLst>
          </p:nvPr>
        </p:nvGraphicFramePr>
        <p:xfrm>
          <a:off x="1749287" y="3429000"/>
          <a:ext cx="10380426" cy="3058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071">
                  <a:extLst>
                    <a:ext uri="{9D8B030D-6E8A-4147-A177-3AD203B41FA5}">
                      <a16:colId xmlns:a16="http://schemas.microsoft.com/office/drawing/2014/main" val="3466347357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30049329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821104285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490348494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211349564"/>
                    </a:ext>
                  </a:extLst>
                </a:gridCol>
                <a:gridCol w="1730071">
                  <a:extLst>
                    <a:ext uri="{9D8B030D-6E8A-4147-A177-3AD203B41FA5}">
                      <a16:colId xmlns:a16="http://schemas.microsoft.com/office/drawing/2014/main" val="1825192043"/>
                    </a:ext>
                  </a:extLst>
                </a:gridCol>
              </a:tblGrid>
              <a:tr h="2003729">
                <a:tc>
                  <a:txBody>
                    <a:bodyPr/>
                    <a:lstStyle/>
                    <a:p>
                      <a:r>
                        <a:rPr lang="en-US" altLang="zh-CN" dirty="0"/>
                        <a:t>cos32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cos70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88604"/>
                  </a:ext>
                </a:extLst>
              </a:tr>
              <a:tr h="512117"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</a:t>
                      </a:r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63.5</a:t>
                      </a:r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63.56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63.56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1365"/>
                  </a:ext>
                </a:extLst>
              </a:tr>
              <a:tr h="414584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9285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4C94E35-5F2E-A1EF-E565-311ACFE269C2}"/>
              </a:ext>
            </a:extLst>
          </p:cNvPr>
          <p:cNvSpPr txBox="1"/>
          <p:nvPr/>
        </p:nvSpPr>
        <p:spPr>
          <a:xfrm>
            <a:off x="19858383" y="129272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altLang="zh-CN" dirty="0"/>
              <a:t>MHz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total:</a:t>
            </a:r>
            <a:r>
              <a:rPr lang="zh-CN" altLang="en-US" dirty="0"/>
              <a:t> </a:t>
            </a:r>
            <a:r>
              <a:rPr lang="en-US" dirty="0"/>
              <a:t>63.56544624832476</a:t>
            </a:r>
            <a:endParaRPr lang="en-US" altLang="zh-CN" dirty="0"/>
          </a:p>
        </p:txBody>
      </p:sp>
      <p:pic>
        <p:nvPicPr>
          <p:cNvPr id="28" name="Picture 27" descr="A red white and blue circle&#10;&#10;Description automatically generated with medium confidence">
            <a:extLst>
              <a:ext uri="{FF2B5EF4-FFF2-40B4-BE49-F238E27FC236}">
                <a16:creationId xmlns:a16="http://schemas.microsoft.com/office/drawing/2014/main" id="{23E6FA01-E83D-9F46-DC82-12BDF5A0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7" y="560481"/>
            <a:ext cx="1610139" cy="1581677"/>
          </a:xfrm>
          <a:prstGeom prst="rect">
            <a:avLst/>
          </a:prstGeom>
        </p:spPr>
      </p:pic>
      <p:pic>
        <p:nvPicPr>
          <p:cNvPr id="30" name="Picture 29" descr="A red blue and white circle&#10;&#10;Description automatically generated with medium confidence">
            <a:extLst>
              <a:ext uri="{FF2B5EF4-FFF2-40B4-BE49-F238E27FC236}">
                <a16:creationId xmlns:a16="http://schemas.microsoft.com/office/drawing/2014/main" id="{5438AF96-A8C1-4DE5-EE3B-8EE2E54C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019" y="560481"/>
            <a:ext cx="1597694" cy="1581677"/>
          </a:xfrm>
          <a:prstGeom prst="rect">
            <a:avLst/>
          </a:prstGeom>
        </p:spPr>
      </p:pic>
      <p:pic>
        <p:nvPicPr>
          <p:cNvPr id="32" name="Picture 31" descr="A red blue and white circle&#10;&#10;Description automatically generated with low confidence">
            <a:extLst>
              <a:ext uri="{FF2B5EF4-FFF2-40B4-BE49-F238E27FC236}">
                <a16:creationId xmlns:a16="http://schemas.microsoft.com/office/drawing/2014/main" id="{CCA51BBB-7B79-5D95-63AE-DE1EEEFB1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306" y="560481"/>
            <a:ext cx="1610213" cy="1581677"/>
          </a:xfrm>
          <a:prstGeom prst="rect">
            <a:avLst/>
          </a:prstGeom>
        </p:spPr>
      </p:pic>
      <p:pic>
        <p:nvPicPr>
          <p:cNvPr id="34" name="Picture 33" descr="A picture containing circle, colorfulness&#10;&#10;Description automatically generated">
            <a:extLst>
              <a:ext uri="{FF2B5EF4-FFF2-40B4-BE49-F238E27FC236}">
                <a16:creationId xmlns:a16="http://schemas.microsoft.com/office/drawing/2014/main" id="{E9D9001C-44FB-6E27-7985-AE4B16DB3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113" y="560481"/>
            <a:ext cx="1622760" cy="1581677"/>
          </a:xfrm>
          <a:prstGeom prst="rect">
            <a:avLst/>
          </a:prstGeom>
        </p:spPr>
      </p:pic>
      <p:pic>
        <p:nvPicPr>
          <p:cNvPr id="36" name="Picture 35" descr="A picture containing circle, colorfulness&#10;&#10;Description automatically generated">
            <a:extLst>
              <a:ext uri="{FF2B5EF4-FFF2-40B4-BE49-F238E27FC236}">
                <a16:creationId xmlns:a16="http://schemas.microsoft.com/office/drawing/2014/main" id="{1A556211-3354-C2C0-2286-397F50802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467" y="525678"/>
            <a:ext cx="1597695" cy="1589522"/>
          </a:xfrm>
          <a:prstGeom prst="rect">
            <a:avLst/>
          </a:prstGeom>
        </p:spPr>
      </p:pic>
      <p:pic>
        <p:nvPicPr>
          <p:cNvPr id="38" name="Picture 37" descr="A picture containing circle, colorfulness&#10;&#10;Description automatically generated">
            <a:extLst>
              <a:ext uri="{FF2B5EF4-FFF2-40B4-BE49-F238E27FC236}">
                <a16:creationId xmlns:a16="http://schemas.microsoft.com/office/drawing/2014/main" id="{78D118B0-6A80-3006-DE47-EFEBB84EE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754" y="529503"/>
            <a:ext cx="1622760" cy="1635372"/>
          </a:xfrm>
          <a:prstGeom prst="rect">
            <a:avLst/>
          </a:prstGeom>
        </p:spPr>
      </p:pic>
      <p:pic>
        <p:nvPicPr>
          <p:cNvPr id="40" name="Picture 39" descr="A red white and blue circle&#10;&#10;Description automatically generated with low confidence">
            <a:extLst>
              <a:ext uri="{FF2B5EF4-FFF2-40B4-BE49-F238E27FC236}">
                <a16:creationId xmlns:a16="http://schemas.microsoft.com/office/drawing/2014/main" id="{2D9BFEAE-F8B2-CB14-353A-76609EB0C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7406" y="520725"/>
            <a:ext cx="1610175" cy="1606026"/>
          </a:xfrm>
          <a:prstGeom prst="rect">
            <a:avLst/>
          </a:prstGeom>
        </p:spPr>
      </p:pic>
      <p:pic>
        <p:nvPicPr>
          <p:cNvPr id="42" name="Picture 41" descr="A red white and blue circle&#10;&#10;Description automatically generated with low confidence">
            <a:extLst>
              <a:ext uri="{FF2B5EF4-FFF2-40B4-BE49-F238E27FC236}">
                <a16:creationId xmlns:a16="http://schemas.microsoft.com/office/drawing/2014/main" id="{3C11729B-F816-EBF5-5630-ADE8D17272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2764" y="520725"/>
            <a:ext cx="1661491" cy="1640190"/>
          </a:xfrm>
          <a:prstGeom prst="rect">
            <a:avLst/>
          </a:prstGeom>
        </p:spPr>
      </p:pic>
      <p:pic>
        <p:nvPicPr>
          <p:cNvPr id="44" name="Picture 43" descr="A blue and red circle&#10;&#10;Description automatically generated with low confidence">
            <a:extLst>
              <a:ext uri="{FF2B5EF4-FFF2-40B4-BE49-F238E27FC236}">
                <a16:creationId xmlns:a16="http://schemas.microsoft.com/office/drawing/2014/main" id="{EB34AC81-1CBE-757C-9170-186B117CA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91627" y="513268"/>
            <a:ext cx="1628889" cy="1628889"/>
          </a:xfrm>
          <a:prstGeom prst="rect">
            <a:avLst/>
          </a:prstGeom>
        </p:spPr>
      </p:pic>
      <p:pic>
        <p:nvPicPr>
          <p:cNvPr id="46" name="Picture 45" descr="A blue and red circle&#10;&#10;Description automatically generated with low confidence">
            <a:extLst>
              <a:ext uri="{FF2B5EF4-FFF2-40B4-BE49-F238E27FC236}">
                <a16:creationId xmlns:a16="http://schemas.microsoft.com/office/drawing/2014/main" id="{E6B3037D-874A-262E-C3C8-0C300D79E1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27640" y="540603"/>
            <a:ext cx="1633951" cy="1600434"/>
          </a:xfrm>
          <a:prstGeom prst="rect">
            <a:avLst/>
          </a:prstGeom>
        </p:spPr>
      </p:pic>
      <p:pic>
        <p:nvPicPr>
          <p:cNvPr id="48" name="Picture 47" descr="A picture containing colorfulness, circle&#10;&#10;Description automatically generated">
            <a:extLst>
              <a:ext uri="{FF2B5EF4-FFF2-40B4-BE49-F238E27FC236}">
                <a16:creationId xmlns:a16="http://schemas.microsoft.com/office/drawing/2014/main" id="{0995AB9A-8F77-7747-951E-74442FD4ED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9286" y="3857411"/>
            <a:ext cx="1610139" cy="1589443"/>
          </a:xfrm>
          <a:prstGeom prst="rect">
            <a:avLst/>
          </a:prstGeom>
        </p:spPr>
      </p:pic>
      <p:pic>
        <p:nvPicPr>
          <p:cNvPr id="50" name="Picture 49" descr="A picture containing colorfulness, circle, creativity&#10;&#10;Description automatically generated">
            <a:extLst>
              <a:ext uri="{FF2B5EF4-FFF2-40B4-BE49-F238E27FC236}">
                <a16:creationId xmlns:a16="http://schemas.microsoft.com/office/drawing/2014/main" id="{C1149692-4262-69B8-065C-1B2F2FCF9D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547" y="3857410"/>
            <a:ext cx="1581166" cy="1589444"/>
          </a:xfrm>
          <a:prstGeom prst="rect">
            <a:avLst/>
          </a:prstGeom>
        </p:spPr>
      </p:pic>
      <p:pic>
        <p:nvPicPr>
          <p:cNvPr id="52" name="Picture 51" descr="A picture containing colorfulness, circle&#10;&#10;Description automatically generated">
            <a:extLst>
              <a:ext uri="{FF2B5EF4-FFF2-40B4-BE49-F238E27FC236}">
                <a16:creationId xmlns:a16="http://schemas.microsoft.com/office/drawing/2014/main" id="{4F743952-5DF6-DE3A-11BF-4B04B10D69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2306" y="3857410"/>
            <a:ext cx="1581167" cy="1585274"/>
          </a:xfrm>
          <a:prstGeom prst="rect">
            <a:avLst/>
          </a:prstGeom>
        </p:spPr>
      </p:pic>
      <p:pic>
        <p:nvPicPr>
          <p:cNvPr id="54" name="Picture 53" descr="A picture containing colorfulness, circle&#10;&#10;Description automatically generated">
            <a:extLst>
              <a:ext uri="{FF2B5EF4-FFF2-40B4-BE49-F238E27FC236}">
                <a16:creationId xmlns:a16="http://schemas.microsoft.com/office/drawing/2014/main" id="{9D37934E-4630-9089-D880-FBC8F9EF85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0822" y="3857410"/>
            <a:ext cx="1610139" cy="1589706"/>
          </a:xfrm>
          <a:prstGeom prst="rect">
            <a:avLst/>
          </a:prstGeom>
        </p:spPr>
      </p:pic>
      <p:pic>
        <p:nvPicPr>
          <p:cNvPr id="56" name="Picture 55" descr="A red white and blue circle&#10;&#10;Description automatically generated with low confidence">
            <a:extLst>
              <a:ext uri="{FF2B5EF4-FFF2-40B4-BE49-F238E27FC236}">
                <a16:creationId xmlns:a16="http://schemas.microsoft.com/office/drawing/2014/main" id="{2B502B92-A9A4-F176-B5DC-500C81F355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0467" y="3857410"/>
            <a:ext cx="1589707" cy="1589707"/>
          </a:xfrm>
          <a:prstGeom prst="rect">
            <a:avLst/>
          </a:prstGeom>
        </p:spPr>
      </p:pic>
      <p:pic>
        <p:nvPicPr>
          <p:cNvPr id="58" name="Picture 57" descr="A red white and blue circle&#10;&#10;Description automatically generated with low confidence">
            <a:extLst>
              <a:ext uri="{FF2B5EF4-FFF2-40B4-BE49-F238E27FC236}">
                <a16:creationId xmlns:a16="http://schemas.microsoft.com/office/drawing/2014/main" id="{9AEE20FA-5215-26D4-70D4-FA985F0E4E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97070" y="3852979"/>
            <a:ext cx="1648274" cy="15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13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12495</TotalTime>
  <Words>305</Words>
  <Application>Microsoft Macintosh PowerPoint</Application>
  <PresentationFormat>Custom</PresentationFormat>
  <Paragraphs>181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Xinze Guo</dc:creator>
  <cp:lastModifiedBy>Xinze Guo</cp:lastModifiedBy>
  <cp:revision>3</cp:revision>
  <dcterms:created xsi:type="dcterms:W3CDTF">2023-05-17T02:51:36Z</dcterms:created>
  <dcterms:modified xsi:type="dcterms:W3CDTF">2023-05-26T16:56:50Z</dcterms:modified>
</cp:coreProperties>
</file>